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6" r:id="rId4"/>
    <p:sldId id="263" r:id="rId5"/>
    <p:sldId id="260" r:id="rId6"/>
    <p:sldId id="259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FDE65-48BC-4FEB-8079-F682E5FA5D74}" type="doc">
      <dgm:prSet loTypeId="urn:microsoft.com/office/officeart/2008/layout/LinedLis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4303548-9BBE-4501-92C3-4153F5757603}">
      <dgm:prSet phldrT="[텍스트]"/>
      <dgm:spPr/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1B95367-4F08-4EB6-A8A8-81ABAB15EA66}" type="parTrans" cxnId="{3289B3F6-504F-4B80-9FFD-FC710678C16F}">
      <dgm:prSet/>
      <dgm:spPr/>
      <dgm:t>
        <a:bodyPr/>
        <a:lstStyle/>
        <a:p>
          <a:pPr latinLnBrk="1"/>
          <a:endParaRPr lang="ko-KR" altLang="en-US"/>
        </a:p>
      </dgm:t>
    </dgm:pt>
    <dgm:pt modelId="{AD573525-BEA2-4F9E-B189-28FA78729DF1}" type="sibTrans" cxnId="{3289B3F6-504F-4B80-9FFD-FC710678C16F}">
      <dgm:prSet/>
      <dgm:spPr/>
      <dgm:t>
        <a:bodyPr/>
        <a:lstStyle/>
        <a:p>
          <a:pPr latinLnBrk="1"/>
          <a:endParaRPr lang="ko-KR" altLang="en-US"/>
        </a:p>
      </dgm:t>
    </dgm:pt>
    <dgm:pt modelId="{BE287CFD-E210-4763-B334-E851F2057C6E}">
      <dgm:prSet phldrT="[텍스트]"/>
      <dgm:spPr/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Android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482A4F-22B4-4A9E-AD8B-9B2CEB1FC2C3}" type="parTrans" cxnId="{37F4143C-6135-402C-8225-50DA8D30E95A}">
      <dgm:prSet/>
      <dgm:spPr/>
      <dgm:t>
        <a:bodyPr/>
        <a:lstStyle/>
        <a:p>
          <a:pPr latinLnBrk="1"/>
          <a:endParaRPr lang="ko-KR" altLang="en-US"/>
        </a:p>
      </dgm:t>
    </dgm:pt>
    <dgm:pt modelId="{384E5D07-35D5-457D-B2F9-57B02792022F}" type="sibTrans" cxnId="{37F4143C-6135-402C-8225-50DA8D30E95A}">
      <dgm:prSet/>
      <dgm:spPr/>
      <dgm:t>
        <a:bodyPr/>
        <a:lstStyle/>
        <a:p>
          <a:pPr latinLnBrk="1"/>
          <a:endParaRPr lang="ko-KR" altLang="en-US"/>
        </a:p>
      </dgm:t>
    </dgm:pt>
    <dgm:pt modelId="{0425D3D8-B3A2-4BEE-9C1D-ABF499B12021}">
      <dgm:prSet phldrT="[텍스트]"/>
      <dgm:spPr/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IoT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5C439D-79D5-46BC-9242-B687A76646AA}" type="parTrans" cxnId="{FC12BAFB-53EC-4A17-BCD4-94F2F44CEC5D}">
      <dgm:prSet/>
      <dgm:spPr/>
      <dgm:t>
        <a:bodyPr/>
        <a:lstStyle/>
        <a:p>
          <a:pPr latinLnBrk="1"/>
          <a:endParaRPr lang="ko-KR" altLang="en-US"/>
        </a:p>
      </dgm:t>
    </dgm:pt>
    <dgm:pt modelId="{F6C6E90A-87C6-4277-8BF9-6F4492937F80}" type="sibTrans" cxnId="{FC12BAFB-53EC-4A17-BCD4-94F2F44CEC5D}">
      <dgm:prSet/>
      <dgm:spPr/>
      <dgm:t>
        <a:bodyPr/>
        <a:lstStyle/>
        <a:p>
          <a:pPr latinLnBrk="1"/>
          <a:endParaRPr lang="ko-KR" altLang="en-US"/>
        </a:p>
      </dgm:t>
    </dgm:pt>
    <dgm:pt modelId="{AC8F7D7A-412F-4D17-B391-E53339097B8A}">
      <dgm:prSet phldrT="[텍스트]"/>
      <dgm:spPr/>
      <dgm:t>
        <a:bodyPr/>
        <a:lstStyle/>
        <a:p>
          <a:pPr latinLnBrk="1"/>
          <a:r>
            <a:rPr lang="ko-KR" altLang="en-US" b="0" dirty="0"/>
            <a:t>저주파 알람 밴드 홍보 및 판매</a:t>
          </a:r>
        </a:p>
      </dgm:t>
    </dgm:pt>
    <dgm:pt modelId="{664DF1F2-6353-412D-938D-0948974A778A}" type="parTrans" cxnId="{7F4BB045-3D34-456A-B53F-42F33CAFBA15}">
      <dgm:prSet/>
      <dgm:spPr/>
      <dgm:t>
        <a:bodyPr/>
        <a:lstStyle/>
        <a:p>
          <a:pPr latinLnBrk="1"/>
          <a:endParaRPr lang="ko-KR" altLang="en-US"/>
        </a:p>
      </dgm:t>
    </dgm:pt>
    <dgm:pt modelId="{E7203EC9-7B49-4900-992B-159AE7E824E1}" type="sibTrans" cxnId="{7F4BB045-3D34-456A-B53F-42F33CAFBA15}">
      <dgm:prSet/>
      <dgm:spPr/>
      <dgm:t>
        <a:bodyPr/>
        <a:lstStyle/>
        <a:p>
          <a:pPr latinLnBrk="1"/>
          <a:endParaRPr lang="ko-KR" altLang="en-US"/>
        </a:p>
      </dgm:t>
    </dgm:pt>
    <dgm:pt modelId="{03217D7B-090E-4289-9F32-96A3BF6740FD}">
      <dgm:prSet phldrT="[텍스트]"/>
      <dgm:spPr/>
      <dgm:t>
        <a:bodyPr/>
        <a:lstStyle/>
        <a:p>
          <a:pPr latinLnBrk="1"/>
          <a:r>
            <a:rPr lang="ko-KR" altLang="en-US" b="0" dirty="0"/>
            <a:t>저주파 알람 밴드 </a:t>
          </a:r>
          <a:r>
            <a:rPr lang="en-US" altLang="ko-KR" b="0" dirty="0"/>
            <a:t>(</a:t>
          </a:r>
          <a:r>
            <a:rPr lang="ko-KR" altLang="en-US" b="0" dirty="0"/>
            <a:t>스마트폰과 연동</a:t>
          </a:r>
          <a:r>
            <a:rPr lang="en-US" altLang="ko-KR" b="0" dirty="0"/>
            <a:t>)</a:t>
          </a:r>
          <a:endParaRPr lang="ko-KR" altLang="en-US" b="0" dirty="0"/>
        </a:p>
      </dgm:t>
    </dgm:pt>
    <dgm:pt modelId="{86409992-187F-4B9E-9F67-044832807E8C}" type="parTrans" cxnId="{25DE34C3-CDE4-410E-A663-D53C66F5F992}">
      <dgm:prSet/>
      <dgm:spPr/>
      <dgm:t>
        <a:bodyPr/>
        <a:lstStyle/>
        <a:p>
          <a:pPr latinLnBrk="1"/>
          <a:endParaRPr lang="ko-KR" altLang="en-US"/>
        </a:p>
      </dgm:t>
    </dgm:pt>
    <dgm:pt modelId="{B1F25CF1-7B87-4AFB-9CCE-003D0604A866}" type="sibTrans" cxnId="{25DE34C3-CDE4-410E-A663-D53C66F5F992}">
      <dgm:prSet/>
      <dgm:spPr/>
      <dgm:t>
        <a:bodyPr/>
        <a:lstStyle/>
        <a:p>
          <a:pPr latinLnBrk="1"/>
          <a:endParaRPr lang="ko-KR" altLang="en-US"/>
        </a:p>
      </dgm:t>
    </dgm:pt>
    <dgm:pt modelId="{F773722C-2F96-4931-862A-97FCDD884BA7}">
      <dgm:prSet phldrT="[텍스트]"/>
      <dgm:spPr/>
      <dgm:t>
        <a:bodyPr/>
        <a:lstStyle/>
        <a:p>
          <a:pPr latinLnBrk="1"/>
          <a:r>
            <a:rPr lang="ko-KR" altLang="en-US" b="0" dirty="0"/>
            <a:t>출퇴근</a:t>
          </a:r>
          <a:r>
            <a:rPr lang="en-US" altLang="ko-KR" b="0" dirty="0"/>
            <a:t>/</a:t>
          </a:r>
          <a:r>
            <a:rPr lang="ko-KR" altLang="en-US" b="0" dirty="0"/>
            <a:t>통학 시간 내가 타야 할 버스 도착정보를 알림</a:t>
          </a:r>
        </a:p>
      </dgm:t>
    </dgm:pt>
    <dgm:pt modelId="{B9D58913-46BC-432B-86A7-BFD077BB8BCE}" type="parTrans" cxnId="{942458D5-22FE-40F1-85D3-EA216F2CDE71}">
      <dgm:prSet/>
      <dgm:spPr/>
      <dgm:t>
        <a:bodyPr/>
        <a:lstStyle/>
        <a:p>
          <a:pPr latinLnBrk="1"/>
          <a:endParaRPr lang="ko-KR" altLang="en-US"/>
        </a:p>
      </dgm:t>
    </dgm:pt>
    <dgm:pt modelId="{CC294BC6-7886-49AD-88B0-B4164167172B}" type="sibTrans" cxnId="{942458D5-22FE-40F1-85D3-EA216F2CDE71}">
      <dgm:prSet/>
      <dgm:spPr/>
      <dgm:t>
        <a:bodyPr/>
        <a:lstStyle/>
        <a:p>
          <a:pPr latinLnBrk="1"/>
          <a:endParaRPr lang="ko-KR" altLang="en-US"/>
        </a:p>
      </dgm:t>
    </dgm:pt>
    <dgm:pt modelId="{56942049-1318-448C-A649-649BA0E1B436}">
      <dgm:prSet phldrT="[텍스트]"/>
      <dgm:spPr/>
      <dgm:t>
        <a:bodyPr/>
        <a:lstStyle/>
        <a:p>
          <a:pPr latinLnBrk="1"/>
          <a:r>
            <a:rPr lang="ko-KR" altLang="en-US" b="0" dirty="0"/>
            <a:t>실시간 도로교통 상황에 따른 최적의 버스노선 안내</a:t>
          </a:r>
        </a:p>
      </dgm:t>
    </dgm:pt>
    <dgm:pt modelId="{DC2291A0-E71A-4681-879C-F0CB82295FDE}" type="parTrans" cxnId="{538A7E3F-A355-422D-A4FC-B07084FF74E7}">
      <dgm:prSet/>
      <dgm:spPr/>
      <dgm:t>
        <a:bodyPr/>
        <a:lstStyle/>
        <a:p>
          <a:pPr latinLnBrk="1"/>
          <a:endParaRPr lang="ko-KR" altLang="en-US"/>
        </a:p>
      </dgm:t>
    </dgm:pt>
    <dgm:pt modelId="{DF0E888F-B85C-4E9F-9942-72A2AA7FCF6B}" type="sibTrans" cxnId="{538A7E3F-A355-422D-A4FC-B07084FF74E7}">
      <dgm:prSet/>
      <dgm:spPr/>
      <dgm:t>
        <a:bodyPr/>
        <a:lstStyle/>
        <a:p>
          <a:pPr latinLnBrk="1"/>
          <a:endParaRPr lang="ko-KR" altLang="en-US"/>
        </a:p>
      </dgm:t>
    </dgm:pt>
    <dgm:pt modelId="{BDD28BA9-1700-4A46-B941-624B54E18F08}">
      <dgm:prSet phldrT="[텍스트]"/>
      <dgm:spPr/>
      <dgm:t>
        <a:bodyPr/>
        <a:lstStyle/>
        <a:p>
          <a:pPr latinLnBrk="1"/>
          <a:r>
            <a:rPr lang="ko-KR" altLang="en-US" b="0" dirty="0"/>
            <a:t>사용자의 위치에 기반한 저주파 알람</a:t>
          </a:r>
          <a:r>
            <a:rPr lang="en-US" altLang="ko-KR" b="0" dirty="0"/>
            <a:t>, </a:t>
          </a:r>
          <a:r>
            <a:rPr lang="ko-KR" altLang="en-US" b="0" dirty="0"/>
            <a:t>시간 알람 설정 가능</a:t>
          </a:r>
        </a:p>
      </dgm:t>
    </dgm:pt>
    <dgm:pt modelId="{0CB9EB89-34B7-48AF-B625-DB26C7221ED2}" type="parTrans" cxnId="{2074C094-A525-4876-B4E0-D30FAFCB173D}">
      <dgm:prSet/>
      <dgm:spPr/>
      <dgm:t>
        <a:bodyPr/>
        <a:lstStyle/>
        <a:p>
          <a:pPr latinLnBrk="1"/>
          <a:endParaRPr lang="ko-KR" altLang="en-US"/>
        </a:p>
      </dgm:t>
    </dgm:pt>
    <dgm:pt modelId="{99FD0F7A-3285-41E0-99B1-CF584F68EF77}" type="sibTrans" cxnId="{2074C094-A525-4876-B4E0-D30FAFCB173D}">
      <dgm:prSet/>
      <dgm:spPr/>
      <dgm:t>
        <a:bodyPr/>
        <a:lstStyle/>
        <a:p>
          <a:pPr latinLnBrk="1"/>
          <a:endParaRPr lang="ko-KR" altLang="en-US"/>
        </a:p>
      </dgm:t>
    </dgm:pt>
    <dgm:pt modelId="{6D5C5D89-589D-4EEC-8CEB-B00A544EB028}">
      <dgm:prSet phldrT="[텍스트]"/>
      <dgm:spPr/>
      <dgm:t>
        <a:bodyPr/>
        <a:lstStyle/>
        <a:p>
          <a:pPr latinLnBrk="1"/>
          <a:r>
            <a:rPr lang="ko-KR" altLang="en-US" b="0" dirty="0"/>
            <a:t>사용자가 내려야할 정류장</a:t>
          </a:r>
          <a:r>
            <a:rPr lang="en-US" altLang="ko-KR" b="0" dirty="0"/>
            <a:t>/</a:t>
          </a:r>
          <a:r>
            <a:rPr lang="ko-KR" altLang="en-US" b="0" dirty="0"/>
            <a:t>역을 지나치지 않게 해준다</a:t>
          </a:r>
        </a:p>
      </dgm:t>
    </dgm:pt>
    <dgm:pt modelId="{E4DD368C-DB08-4FC2-A44A-4827A50F7BAF}" type="parTrans" cxnId="{F9099CC4-B09F-4147-9236-F7DAC463D8EA}">
      <dgm:prSet/>
      <dgm:spPr/>
      <dgm:t>
        <a:bodyPr/>
        <a:lstStyle/>
        <a:p>
          <a:pPr latinLnBrk="1"/>
          <a:endParaRPr lang="ko-KR" altLang="en-US"/>
        </a:p>
      </dgm:t>
    </dgm:pt>
    <dgm:pt modelId="{2360F6AC-E6DD-4EEE-A323-9ED2358DEB67}" type="sibTrans" cxnId="{F9099CC4-B09F-4147-9236-F7DAC463D8EA}">
      <dgm:prSet/>
      <dgm:spPr/>
      <dgm:t>
        <a:bodyPr/>
        <a:lstStyle/>
        <a:p>
          <a:pPr latinLnBrk="1"/>
          <a:endParaRPr lang="ko-KR" altLang="en-US"/>
        </a:p>
      </dgm:t>
    </dgm:pt>
    <dgm:pt modelId="{7FD36973-A75D-48E4-B475-89395CBE658B}">
      <dgm:prSet phldrT="[텍스트]"/>
      <dgm:spPr/>
      <dgm:t>
        <a:bodyPr/>
        <a:lstStyle/>
        <a:p>
          <a:pPr latinLnBrk="1"/>
          <a:r>
            <a:rPr lang="ko-KR" altLang="en-US" b="0" dirty="0"/>
            <a:t>정류장 주변 공공 화장실 위치 확인</a:t>
          </a:r>
        </a:p>
      </dgm:t>
    </dgm:pt>
    <dgm:pt modelId="{B7A4DA76-E204-4C6F-90D2-A2476AA4D0DB}" type="parTrans" cxnId="{340702C8-E5D9-4AE1-A47B-1B832725AFF8}">
      <dgm:prSet/>
      <dgm:spPr/>
      <dgm:t>
        <a:bodyPr/>
        <a:lstStyle/>
        <a:p>
          <a:pPr latinLnBrk="1"/>
          <a:endParaRPr lang="ko-KR" altLang="en-US"/>
        </a:p>
      </dgm:t>
    </dgm:pt>
    <dgm:pt modelId="{28C88B5A-BDF9-4C51-96B8-EDB6700A3921}" type="sibTrans" cxnId="{340702C8-E5D9-4AE1-A47B-1B832725AFF8}">
      <dgm:prSet/>
      <dgm:spPr/>
      <dgm:t>
        <a:bodyPr/>
        <a:lstStyle/>
        <a:p>
          <a:pPr latinLnBrk="1"/>
          <a:endParaRPr lang="ko-KR" altLang="en-US"/>
        </a:p>
      </dgm:t>
    </dgm:pt>
    <dgm:pt modelId="{9D12B39E-89E4-49AB-AB49-162F144422F4}">
      <dgm:prSet phldrT="[텍스트]"/>
      <dgm:spPr/>
      <dgm:t>
        <a:bodyPr/>
        <a:lstStyle/>
        <a:p>
          <a:pPr latinLnBrk="1"/>
          <a:r>
            <a:rPr lang="ko-KR" altLang="en-US" b="0" dirty="0"/>
            <a:t>출퇴근길 이 노래 어때요</a:t>
          </a:r>
          <a:r>
            <a:rPr lang="en-US" altLang="ko-KR" b="0" dirty="0"/>
            <a:t>? : </a:t>
          </a:r>
          <a:r>
            <a:rPr lang="ko-KR" altLang="en-US" b="0" dirty="0"/>
            <a:t>장르별 추천해주는 오늘의 노래</a:t>
          </a:r>
        </a:p>
      </dgm:t>
    </dgm:pt>
    <dgm:pt modelId="{23317CF8-2357-4983-A770-CBDAA931AC1E}" type="parTrans" cxnId="{2C8EA4BF-5A35-48E4-BAE2-C25D988B7333}">
      <dgm:prSet/>
      <dgm:spPr/>
      <dgm:t>
        <a:bodyPr/>
        <a:lstStyle/>
        <a:p>
          <a:pPr latinLnBrk="1"/>
          <a:endParaRPr lang="ko-KR" altLang="en-US"/>
        </a:p>
      </dgm:t>
    </dgm:pt>
    <dgm:pt modelId="{3F553AEA-2250-41F5-91FA-7265DF0E9DBF}" type="sibTrans" cxnId="{2C8EA4BF-5A35-48E4-BAE2-C25D988B7333}">
      <dgm:prSet/>
      <dgm:spPr/>
      <dgm:t>
        <a:bodyPr/>
        <a:lstStyle/>
        <a:p>
          <a:pPr latinLnBrk="1"/>
          <a:endParaRPr lang="ko-KR" altLang="en-US"/>
        </a:p>
      </dgm:t>
    </dgm:pt>
    <dgm:pt modelId="{C63D85BC-ED0E-48D5-9C49-118AF20762F8}" type="pres">
      <dgm:prSet presAssocID="{389FDE65-48BC-4FEB-8079-F682E5FA5D7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9A8E75-F11C-41CE-A510-C8740A2C762D}" type="pres">
      <dgm:prSet presAssocID="{B4303548-9BBE-4501-92C3-4153F5757603}" presName="thickLine" presStyleLbl="alignNode1" presStyleIdx="0" presStyleCnt="3"/>
      <dgm:spPr/>
    </dgm:pt>
    <dgm:pt modelId="{22A85354-D299-4829-A106-FE1CDEEFBE5A}" type="pres">
      <dgm:prSet presAssocID="{B4303548-9BBE-4501-92C3-4153F5757603}" presName="horz1" presStyleCnt="0"/>
      <dgm:spPr/>
    </dgm:pt>
    <dgm:pt modelId="{0CF7BFDB-6345-487D-AD34-1F63D52D357F}" type="pres">
      <dgm:prSet presAssocID="{B4303548-9BBE-4501-92C3-4153F5757603}" presName="tx1" presStyleLbl="revTx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172687E0-2CDC-4F9B-95B8-52B39B4DD1E2}" type="pres">
      <dgm:prSet presAssocID="{B4303548-9BBE-4501-92C3-4153F5757603}" presName="vert1" presStyleCnt="0"/>
      <dgm:spPr/>
    </dgm:pt>
    <dgm:pt modelId="{7FD9D45C-18D4-4F17-8516-207A7C71B3EC}" type="pres">
      <dgm:prSet presAssocID="{AC8F7D7A-412F-4D17-B391-E53339097B8A}" presName="vertSpace2a" presStyleCnt="0"/>
      <dgm:spPr/>
    </dgm:pt>
    <dgm:pt modelId="{DC5521FF-C5DA-4C63-9E8D-C163D2C8771A}" type="pres">
      <dgm:prSet presAssocID="{AC8F7D7A-412F-4D17-B391-E53339097B8A}" presName="horz2" presStyleCnt="0"/>
      <dgm:spPr/>
    </dgm:pt>
    <dgm:pt modelId="{1749FAF6-194C-433B-9784-459F6996293B}" type="pres">
      <dgm:prSet presAssocID="{AC8F7D7A-412F-4D17-B391-E53339097B8A}" presName="horzSpace2" presStyleCnt="0"/>
      <dgm:spPr/>
    </dgm:pt>
    <dgm:pt modelId="{3C9C7698-8D45-4AC7-A792-19E54E61CAFA}" type="pres">
      <dgm:prSet presAssocID="{AC8F7D7A-412F-4D17-B391-E53339097B8A}" presName="tx2" presStyleLbl="revTx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1919E22B-CB29-4A9A-9177-8B2F70E328BB}" type="pres">
      <dgm:prSet presAssocID="{AC8F7D7A-412F-4D17-B391-E53339097B8A}" presName="vert2" presStyleCnt="0"/>
      <dgm:spPr/>
    </dgm:pt>
    <dgm:pt modelId="{FF43620D-3255-4D9F-9799-DDE4D08B9369}" type="pres">
      <dgm:prSet presAssocID="{AC8F7D7A-412F-4D17-B391-E53339097B8A}" presName="thinLine2b" presStyleLbl="callout" presStyleIdx="0" presStyleCnt="8"/>
      <dgm:spPr/>
    </dgm:pt>
    <dgm:pt modelId="{115EA5C8-8EDD-4970-8F6B-81FC154BC3CD}" type="pres">
      <dgm:prSet presAssocID="{AC8F7D7A-412F-4D17-B391-E53339097B8A}" presName="vertSpace2b" presStyleCnt="0"/>
      <dgm:spPr/>
    </dgm:pt>
    <dgm:pt modelId="{FA5B7C67-591E-4EAA-AD87-4BFFE589E118}" type="pres">
      <dgm:prSet presAssocID="{BE287CFD-E210-4763-B334-E851F2057C6E}" presName="thickLine" presStyleLbl="alignNode1" presStyleIdx="1" presStyleCnt="3"/>
      <dgm:spPr/>
    </dgm:pt>
    <dgm:pt modelId="{165CAED3-48E6-495D-B28A-F272B6BAF70F}" type="pres">
      <dgm:prSet presAssocID="{BE287CFD-E210-4763-B334-E851F2057C6E}" presName="horz1" presStyleCnt="0"/>
      <dgm:spPr/>
    </dgm:pt>
    <dgm:pt modelId="{8D8399FD-B5CD-4E46-AEA5-4439FA9AF25B}" type="pres">
      <dgm:prSet presAssocID="{BE287CFD-E210-4763-B334-E851F2057C6E}" presName="tx1" presStyleLbl="revTx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26BC3CE1-C85A-4529-93B6-1DD8041EEB85}" type="pres">
      <dgm:prSet presAssocID="{BE287CFD-E210-4763-B334-E851F2057C6E}" presName="vert1" presStyleCnt="0"/>
      <dgm:spPr/>
    </dgm:pt>
    <dgm:pt modelId="{161B8A8B-68DC-4660-A0D4-11031C5127D5}" type="pres">
      <dgm:prSet presAssocID="{56942049-1318-448C-A649-649BA0E1B436}" presName="vertSpace2a" presStyleCnt="0"/>
      <dgm:spPr/>
    </dgm:pt>
    <dgm:pt modelId="{AECFA8E3-FAE4-4FBC-8F20-CDEBC88514A0}" type="pres">
      <dgm:prSet presAssocID="{56942049-1318-448C-A649-649BA0E1B436}" presName="horz2" presStyleCnt="0"/>
      <dgm:spPr/>
    </dgm:pt>
    <dgm:pt modelId="{BF505852-3DB9-4B39-875C-B2EAF6E09143}" type="pres">
      <dgm:prSet presAssocID="{56942049-1318-448C-A649-649BA0E1B436}" presName="horzSpace2" presStyleCnt="0"/>
      <dgm:spPr/>
    </dgm:pt>
    <dgm:pt modelId="{3F7D4512-611B-47C2-8603-3DEF12324CD2}" type="pres">
      <dgm:prSet presAssocID="{56942049-1318-448C-A649-649BA0E1B436}" presName="tx2" presStyleLbl="revTx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4E6D9932-8281-444D-AFF2-15FC149062B2}" type="pres">
      <dgm:prSet presAssocID="{56942049-1318-448C-A649-649BA0E1B436}" presName="vert2" presStyleCnt="0"/>
      <dgm:spPr/>
    </dgm:pt>
    <dgm:pt modelId="{2A3FACBF-B617-4B70-9480-F77EB29CC334}" type="pres">
      <dgm:prSet presAssocID="{56942049-1318-448C-A649-649BA0E1B436}" presName="thinLine2b" presStyleLbl="callout" presStyleIdx="1" presStyleCnt="8"/>
      <dgm:spPr/>
    </dgm:pt>
    <dgm:pt modelId="{4BA98CBD-13C1-49C9-B4F5-706A39027CEB}" type="pres">
      <dgm:prSet presAssocID="{56942049-1318-448C-A649-649BA0E1B436}" presName="vertSpace2b" presStyleCnt="0"/>
      <dgm:spPr/>
    </dgm:pt>
    <dgm:pt modelId="{87068CFE-CF56-4B50-8250-FD8CB934E3C9}" type="pres">
      <dgm:prSet presAssocID="{F773722C-2F96-4931-862A-97FCDD884BA7}" presName="horz2" presStyleCnt="0"/>
      <dgm:spPr/>
    </dgm:pt>
    <dgm:pt modelId="{2E7695E1-9FB1-485E-9FC6-9C64501BBC93}" type="pres">
      <dgm:prSet presAssocID="{F773722C-2F96-4931-862A-97FCDD884BA7}" presName="horzSpace2" presStyleCnt="0"/>
      <dgm:spPr/>
    </dgm:pt>
    <dgm:pt modelId="{FF6A736E-C877-462B-9B8B-E3708ED73586}" type="pres">
      <dgm:prSet presAssocID="{F773722C-2F96-4931-862A-97FCDD884BA7}" presName="tx2" presStyleLbl="revTx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3C183EB8-0CA2-4BBA-876F-B95758F54B61}" type="pres">
      <dgm:prSet presAssocID="{F773722C-2F96-4931-862A-97FCDD884BA7}" presName="vert2" presStyleCnt="0"/>
      <dgm:spPr/>
    </dgm:pt>
    <dgm:pt modelId="{2B7998F9-1BBC-4FE0-BFC4-DBEDA9D4A94D}" type="pres">
      <dgm:prSet presAssocID="{F773722C-2F96-4931-862A-97FCDD884BA7}" presName="thinLine2b" presStyleLbl="callout" presStyleIdx="2" presStyleCnt="8"/>
      <dgm:spPr/>
    </dgm:pt>
    <dgm:pt modelId="{97F007F1-15EC-4343-B756-D1FD918FD3F0}" type="pres">
      <dgm:prSet presAssocID="{F773722C-2F96-4931-862A-97FCDD884BA7}" presName="vertSpace2b" presStyleCnt="0"/>
      <dgm:spPr/>
    </dgm:pt>
    <dgm:pt modelId="{BE85B8E9-1FD5-4DFA-A3D0-A8167A5509D0}" type="pres">
      <dgm:prSet presAssocID="{7FD36973-A75D-48E4-B475-89395CBE658B}" presName="horz2" presStyleCnt="0"/>
      <dgm:spPr/>
    </dgm:pt>
    <dgm:pt modelId="{B77767E2-FA42-4055-8114-D19EF7727B01}" type="pres">
      <dgm:prSet presAssocID="{7FD36973-A75D-48E4-B475-89395CBE658B}" presName="horzSpace2" presStyleCnt="0"/>
      <dgm:spPr/>
    </dgm:pt>
    <dgm:pt modelId="{54C62CEC-FCE2-4678-9EFC-D0F3E7AC0845}" type="pres">
      <dgm:prSet presAssocID="{7FD36973-A75D-48E4-B475-89395CBE658B}" presName="tx2" presStyleLbl="revTx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462E4725-57C4-4F67-A926-943DCC5B5720}" type="pres">
      <dgm:prSet presAssocID="{7FD36973-A75D-48E4-B475-89395CBE658B}" presName="vert2" presStyleCnt="0"/>
      <dgm:spPr/>
    </dgm:pt>
    <dgm:pt modelId="{0A0D43E8-EC92-409B-9FF5-FDC9DA71CB30}" type="pres">
      <dgm:prSet presAssocID="{7FD36973-A75D-48E4-B475-89395CBE658B}" presName="thinLine2b" presStyleLbl="callout" presStyleIdx="3" presStyleCnt="8"/>
      <dgm:spPr/>
    </dgm:pt>
    <dgm:pt modelId="{08D50F84-6E75-4C0D-9B19-389A220F5ECD}" type="pres">
      <dgm:prSet presAssocID="{7FD36973-A75D-48E4-B475-89395CBE658B}" presName="vertSpace2b" presStyleCnt="0"/>
      <dgm:spPr/>
    </dgm:pt>
    <dgm:pt modelId="{6CB57551-D267-45E9-8B7F-73F9601A431B}" type="pres">
      <dgm:prSet presAssocID="{9D12B39E-89E4-49AB-AB49-162F144422F4}" presName="horz2" presStyleCnt="0"/>
      <dgm:spPr/>
    </dgm:pt>
    <dgm:pt modelId="{EBF4BAD9-7DC6-4BBB-862E-B59DFA417769}" type="pres">
      <dgm:prSet presAssocID="{9D12B39E-89E4-49AB-AB49-162F144422F4}" presName="horzSpace2" presStyleCnt="0"/>
      <dgm:spPr/>
    </dgm:pt>
    <dgm:pt modelId="{D6E28253-CAA0-44A6-AAEA-D3ED917AD93B}" type="pres">
      <dgm:prSet presAssocID="{9D12B39E-89E4-49AB-AB49-162F144422F4}" presName="tx2" presStyleLbl="revTx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1C192C5E-F51E-41B5-AD04-743F874FD551}" type="pres">
      <dgm:prSet presAssocID="{9D12B39E-89E4-49AB-AB49-162F144422F4}" presName="vert2" presStyleCnt="0"/>
      <dgm:spPr/>
    </dgm:pt>
    <dgm:pt modelId="{33A43859-B0FD-4D14-BECC-80B2D5194B57}" type="pres">
      <dgm:prSet presAssocID="{9D12B39E-89E4-49AB-AB49-162F144422F4}" presName="thinLine2b" presStyleLbl="callout" presStyleIdx="4" presStyleCnt="8"/>
      <dgm:spPr/>
    </dgm:pt>
    <dgm:pt modelId="{BDFE3D27-819A-49EC-9D23-6BE2A40DB24B}" type="pres">
      <dgm:prSet presAssocID="{9D12B39E-89E4-49AB-AB49-162F144422F4}" presName="vertSpace2b" presStyleCnt="0"/>
      <dgm:spPr/>
    </dgm:pt>
    <dgm:pt modelId="{BA66B586-04DA-4BFA-9424-01723B1F2A0B}" type="pres">
      <dgm:prSet presAssocID="{0425D3D8-B3A2-4BEE-9C1D-ABF499B12021}" presName="thickLine" presStyleLbl="alignNode1" presStyleIdx="2" presStyleCnt="3"/>
      <dgm:spPr/>
    </dgm:pt>
    <dgm:pt modelId="{C9CB00D5-8B82-45EB-B3CA-65C03C41495F}" type="pres">
      <dgm:prSet presAssocID="{0425D3D8-B3A2-4BEE-9C1D-ABF499B12021}" presName="horz1" presStyleCnt="0"/>
      <dgm:spPr/>
    </dgm:pt>
    <dgm:pt modelId="{BD3F210A-E070-4677-BA68-E2C5AFF4787F}" type="pres">
      <dgm:prSet presAssocID="{0425D3D8-B3A2-4BEE-9C1D-ABF499B12021}" presName="tx1" presStyleLbl="revTx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22B533E0-EDD0-4B52-8745-B059887A20E1}" type="pres">
      <dgm:prSet presAssocID="{0425D3D8-B3A2-4BEE-9C1D-ABF499B12021}" presName="vert1" presStyleCnt="0"/>
      <dgm:spPr/>
    </dgm:pt>
    <dgm:pt modelId="{A46DF840-3072-4E9E-BD3C-FE0D14BAF08A}" type="pres">
      <dgm:prSet presAssocID="{03217D7B-090E-4289-9F32-96A3BF6740FD}" presName="vertSpace2a" presStyleCnt="0"/>
      <dgm:spPr/>
    </dgm:pt>
    <dgm:pt modelId="{DD1FD3D7-3A8C-4601-B623-FFBD5CF58CEA}" type="pres">
      <dgm:prSet presAssocID="{03217D7B-090E-4289-9F32-96A3BF6740FD}" presName="horz2" presStyleCnt="0"/>
      <dgm:spPr/>
    </dgm:pt>
    <dgm:pt modelId="{ADDD10F5-72B6-49A1-8686-7055FD522EBA}" type="pres">
      <dgm:prSet presAssocID="{03217D7B-090E-4289-9F32-96A3BF6740FD}" presName="horzSpace2" presStyleCnt="0"/>
      <dgm:spPr/>
    </dgm:pt>
    <dgm:pt modelId="{420CDB6F-2784-4A75-A6A6-4ADDA47FE21F}" type="pres">
      <dgm:prSet presAssocID="{03217D7B-090E-4289-9F32-96A3BF6740FD}" presName="tx2" presStyleLbl="revTx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23864BC9-5BE9-4938-A1D4-5F2B0B9BF837}" type="pres">
      <dgm:prSet presAssocID="{03217D7B-090E-4289-9F32-96A3BF6740FD}" presName="vert2" presStyleCnt="0"/>
      <dgm:spPr/>
    </dgm:pt>
    <dgm:pt modelId="{3695124E-1F9D-4302-B64B-F76633F50BC2}" type="pres">
      <dgm:prSet presAssocID="{03217D7B-090E-4289-9F32-96A3BF6740FD}" presName="thinLine2b" presStyleLbl="callout" presStyleIdx="5" presStyleCnt="8"/>
      <dgm:spPr/>
    </dgm:pt>
    <dgm:pt modelId="{0C0ACCC9-84FF-486D-8E9B-9A2A7C184015}" type="pres">
      <dgm:prSet presAssocID="{03217D7B-090E-4289-9F32-96A3BF6740FD}" presName="vertSpace2b" presStyleCnt="0"/>
      <dgm:spPr/>
    </dgm:pt>
    <dgm:pt modelId="{A555F225-EFFC-4A6A-A8AC-59869EA0B0B0}" type="pres">
      <dgm:prSet presAssocID="{BDD28BA9-1700-4A46-B941-624B54E18F08}" presName="horz2" presStyleCnt="0"/>
      <dgm:spPr/>
    </dgm:pt>
    <dgm:pt modelId="{2E225328-56A8-4FF4-BFC5-43BDC3B2BD87}" type="pres">
      <dgm:prSet presAssocID="{BDD28BA9-1700-4A46-B941-624B54E18F08}" presName="horzSpace2" presStyleCnt="0"/>
      <dgm:spPr/>
    </dgm:pt>
    <dgm:pt modelId="{EAA7697C-7A5C-400B-BFEE-65A8804721B6}" type="pres">
      <dgm:prSet presAssocID="{BDD28BA9-1700-4A46-B941-624B54E18F08}" presName="tx2" presStyleLbl="revTx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37722556-B676-4356-B509-7955CF1C6D16}" type="pres">
      <dgm:prSet presAssocID="{BDD28BA9-1700-4A46-B941-624B54E18F08}" presName="vert2" presStyleCnt="0"/>
      <dgm:spPr/>
    </dgm:pt>
    <dgm:pt modelId="{061C5423-AE59-41C9-90E9-EB7D99AC45E1}" type="pres">
      <dgm:prSet presAssocID="{BDD28BA9-1700-4A46-B941-624B54E18F08}" presName="thinLine2b" presStyleLbl="callout" presStyleIdx="6" presStyleCnt="8"/>
      <dgm:spPr/>
    </dgm:pt>
    <dgm:pt modelId="{0518AEFC-7061-449F-9343-6EA3822E19E6}" type="pres">
      <dgm:prSet presAssocID="{BDD28BA9-1700-4A46-B941-624B54E18F08}" presName="vertSpace2b" presStyleCnt="0"/>
      <dgm:spPr/>
    </dgm:pt>
    <dgm:pt modelId="{5BFE1E48-CF1A-407E-8F50-2A2E920F6C47}" type="pres">
      <dgm:prSet presAssocID="{6D5C5D89-589D-4EEC-8CEB-B00A544EB028}" presName="horz2" presStyleCnt="0"/>
      <dgm:spPr/>
    </dgm:pt>
    <dgm:pt modelId="{BD896DB7-3AA8-47EB-A21B-32F2A6CFED02}" type="pres">
      <dgm:prSet presAssocID="{6D5C5D89-589D-4EEC-8CEB-B00A544EB028}" presName="horzSpace2" presStyleCnt="0"/>
      <dgm:spPr/>
    </dgm:pt>
    <dgm:pt modelId="{8C1223C1-4048-4737-89A1-310290345302}" type="pres">
      <dgm:prSet presAssocID="{6D5C5D89-589D-4EEC-8CEB-B00A544EB028}" presName="tx2" presStyleLbl="revTx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8CB092FB-40D5-44FE-A118-274830529595}" type="pres">
      <dgm:prSet presAssocID="{6D5C5D89-589D-4EEC-8CEB-B00A544EB028}" presName="vert2" presStyleCnt="0"/>
      <dgm:spPr/>
    </dgm:pt>
    <dgm:pt modelId="{5F12CED7-3B17-4C03-A485-E86E59F85F8F}" type="pres">
      <dgm:prSet presAssocID="{6D5C5D89-589D-4EEC-8CEB-B00A544EB028}" presName="thinLine2b" presStyleLbl="callout" presStyleIdx="7" presStyleCnt="8"/>
      <dgm:spPr/>
    </dgm:pt>
    <dgm:pt modelId="{28B2B768-E4EC-415B-B8DF-18351BA496B4}" type="pres">
      <dgm:prSet presAssocID="{6D5C5D89-589D-4EEC-8CEB-B00A544EB028}" presName="vertSpace2b" presStyleCnt="0"/>
      <dgm:spPr/>
    </dgm:pt>
  </dgm:ptLst>
  <dgm:cxnLst>
    <dgm:cxn modelId="{9394453F-6F07-4A83-B97A-60AF83F46621}" type="presOf" srcId="{0425D3D8-B3A2-4BEE-9C1D-ABF499B12021}" destId="{BD3F210A-E070-4677-BA68-E2C5AFF4787F}" srcOrd="0" destOrd="0" presId="urn:microsoft.com/office/officeart/2008/layout/LinedList"/>
    <dgm:cxn modelId="{9F587CF6-221F-46E8-88C8-01FA57F6EEEF}" type="presOf" srcId="{6D5C5D89-589D-4EEC-8CEB-B00A544EB028}" destId="{8C1223C1-4048-4737-89A1-310290345302}" srcOrd="0" destOrd="0" presId="urn:microsoft.com/office/officeart/2008/layout/LinedList"/>
    <dgm:cxn modelId="{16BDF865-EA37-4E3F-8204-823DD6B29B80}" type="presOf" srcId="{BE287CFD-E210-4763-B334-E851F2057C6E}" destId="{8D8399FD-B5CD-4E46-AEA5-4439FA9AF25B}" srcOrd="0" destOrd="0" presId="urn:microsoft.com/office/officeart/2008/layout/LinedList"/>
    <dgm:cxn modelId="{A022E99C-2C63-448A-94BC-51CF50752967}" type="presOf" srcId="{B4303548-9BBE-4501-92C3-4153F5757603}" destId="{0CF7BFDB-6345-487D-AD34-1F63D52D357F}" srcOrd="0" destOrd="0" presId="urn:microsoft.com/office/officeart/2008/layout/LinedList"/>
    <dgm:cxn modelId="{538A7E3F-A355-422D-A4FC-B07084FF74E7}" srcId="{BE287CFD-E210-4763-B334-E851F2057C6E}" destId="{56942049-1318-448C-A649-649BA0E1B436}" srcOrd="0" destOrd="0" parTransId="{DC2291A0-E71A-4681-879C-F0CB82295FDE}" sibTransId="{DF0E888F-B85C-4E9F-9942-72A2AA7FCF6B}"/>
    <dgm:cxn modelId="{2C8EA4BF-5A35-48E4-BAE2-C25D988B7333}" srcId="{BE287CFD-E210-4763-B334-E851F2057C6E}" destId="{9D12B39E-89E4-49AB-AB49-162F144422F4}" srcOrd="3" destOrd="0" parTransId="{23317CF8-2357-4983-A770-CBDAA931AC1E}" sibTransId="{3F553AEA-2250-41F5-91FA-7265DF0E9DBF}"/>
    <dgm:cxn modelId="{2074C094-A525-4876-B4E0-D30FAFCB173D}" srcId="{0425D3D8-B3A2-4BEE-9C1D-ABF499B12021}" destId="{BDD28BA9-1700-4A46-B941-624B54E18F08}" srcOrd="1" destOrd="0" parTransId="{0CB9EB89-34B7-48AF-B625-DB26C7221ED2}" sibTransId="{99FD0F7A-3285-41E0-99B1-CF584F68EF77}"/>
    <dgm:cxn modelId="{D0B8E2AE-A283-46CB-B0E2-2263451BE496}" type="presOf" srcId="{56942049-1318-448C-A649-649BA0E1B436}" destId="{3F7D4512-611B-47C2-8603-3DEF12324CD2}" srcOrd="0" destOrd="0" presId="urn:microsoft.com/office/officeart/2008/layout/LinedList"/>
    <dgm:cxn modelId="{4BF2D443-E8FD-476D-B3AE-29C0386D2054}" type="presOf" srcId="{BDD28BA9-1700-4A46-B941-624B54E18F08}" destId="{EAA7697C-7A5C-400B-BFEE-65A8804721B6}" srcOrd="0" destOrd="0" presId="urn:microsoft.com/office/officeart/2008/layout/LinedList"/>
    <dgm:cxn modelId="{6427F570-EF7C-404D-85A9-636A89754D0E}" type="presOf" srcId="{F773722C-2F96-4931-862A-97FCDD884BA7}" destId="{FF6A736E-C877-462B-9B8B-E3708ED73586}" srcOrd="0" destOrd="0" presId="urn:microsoft.com/office/officeart/2008/layout/LinedList"/>
    <dgm:cxn modelId="{25DE34C3-CDE4-410E-A663-D53C66F5F992}" srcId="{0425D3D8-B3A2-4BEE-9C1D-ABF499B12021}" destId="{03217D7B-090E-4289-9F32-96A3BF6740FD}" srcOrd="0" destOrd="0" parTransId="{86409992-187F-4B9E-9F67-044832807E8C}" sibTransId="{B1F25CF1-7B87-4AFB-9CCE-003D0604A866}"/>
    <dgm:cxn modelId="{2549A5D0-B7DE-45F7-A49E-1109E0823DD0}" type="presOf" srcId="{7FD36973-A75D-48E4-B475-89395CBE658B}" destId="{54C62CEC-FCE2-4678-9EFC-D0F3E7AC0845}" srcOrd="0" destOrd="0" presId="urn:microsoft.com/office/officeart/2008/layout/LinedList"/>
    <dgm:cxn modelId="{7F4BB045-3D34-456A-B53F-42F33CAFBA15}" srcId="{B4303548-9BBE-4501-92C3-4153F5757603}" destId="{AC8F7D7A-412F-4D17-B391-E53339097B8A}" srcOrd="0" destOrd="0" parTransId="{664DF1F2-6353-412D-938D-0948974A778A}" sibTransId="{E7203EC9-7B49-4900-992B-159AE7E824E1}"/>
    <dgm:cxn modelId="{340702C8-E5D9-4AE1-A47B-1B832725AFF8}" srcId="{BE287CFD-E210-4763-B334-E851F2057C6E}" destId="{7FD36973-A75D-48E4-B475-89395CBE658B}" srcOrd="2" destOrd="0" parTransId="{B7A4DA76-E204-4C6F-90D2-A2476AA4D0DB}" sibTransId="{28C88B5A-BDF9-4C51-96B8-EDB6700A3921}"/>
    <dgm:cxn modelId="{41503800-41D9-42C8-8AA2-06DD70CCC339}" type="presOf" srcId="{03217D7B-090E-4289-9F32-96A3BF6740FD}" destId="{420CDB6F-2784-4A75-A6A6-4ADDA47FE21F}" srcOrd="0" destOrd="0" presId="urn:microsoft.com/office/officeart/2008/layout/LinedList"/>
    <dgm:cxn modelId="{37F4143C-6135-402C-8225-50DA8D30E95A}" srcId="{389FDE65-48BC-4FEB-8079-F682E5FA5D74}" destId="{BE287CFD-E210-4763-B334-E851F2057C6E}" srcOrd="1" destOrd="0" parTransId="{B2482A4F-22B4-4A9E-AD8B-9B2CEB1FC2C3}" sibTransId="{384E5D07-35D5-457D-B2F9-57B02792022F}"/>
    <dgm:cxn modelId="{0A87C1E6-CDC7-49B6-9CD3-B1391AAFD91B}" type="presOf" srcId="{389FDE65-48BC-4FEB-8079-F682E5FA5D74}" destId="{C63D85BC-ED0E-48D5-9C49-118AF20762F8}" srcOrd="0" destOrd="0" presId="urn:microsoft.com/office/officeart/2008/layout/LinedList"/>
    <dgm:cxn modelId="{3289B3F6-504F-4B80-9FFD-FC710678C16F}" srcId="{389FDE65-48BC-4FEB-8079-F682E5FA5D74}" destId="{B4303548-9BBE-4501-92C3-4153F5757603}" srcOrd="0" destOrd="0" parTransId="{41B95367-4F08-4EB6-A8A8-81ABAB15EA66}" sibTransId="{AD573525-BEA2-4F9E-B189-28FA78729DF1}"/>
    <dgm:cxn modelId="{FC12BAFB-53EC-4A17-BCD4-94F2F44CEC5D}" srcId="{389FDE65-48BC-4FEB-8079-F682E5FA5D74}" destId="{0425D3D8-B3A2-4BEE-9C1D-ABF499B12021}" srcOrd="2" destOrd="0" parTransId="{745C439D-79D5-46BC-9242-B687A76646AA}" sibTransId="{F6C6E90A-87C6-4277-8BF9-6F4492937F80}"/>
    <dgm:cxn modelId="{994DD47F-70E2-4E70-8097-6543E5FCC642}" type="presOf" srcId="{AC8F7D7A-412F-4D17-B391-E53339097B8A}" destId="{3C9C7698-8D45-4AC7-A792-19E54E61CAFA}" srcOrd="0" destOrd="0" presId="urn:microsoft.com/office/officeart/2008/layout/LinedList"/>
    <dgm:cxn modelId="{F9099CC4-B09F-4147-9236-F7DAC463D8EA}" srcId="{0425D3D8-B3A2-4BEE-9C1D-ABF499B12021}" destId="{6D5C5D89-589D-4EEC-8CEB-B00A544EB028}" srcOrd="2" destOrd="0" parTransId="{E4DD368C-DB08-4FC2-A44A-4827A50F7BAF}" sibTransId="{2360F6AC-E6DD-4EEE-A323-9ED2358DEB67}"/>
    <dgm:cxn modelId="{2F45ECFE-872E-4DF9-9B8C-BBE9BE8B1CE4}" type="presOf" srcId="{9D12B39E-89E4-49AB-AB49-162F144422F4}" destId="{D6E28253-CAA0-44A6-AAEA-D3ED917AD93B}" srcOrd="0" destOrd="0" presId="urn:microsoft.com/office/officeart/2008/layout/LinedList"/>
    <dgm:cxn modelId="{942458D5-22FE-40F1-85D3-EA216F2CDE71}" srcId="{BE287CFD-E210-4763-B334-E851F2057C6E}" destId="{F773722C-2F96-4931-862A-97FCDD884BA7}" srcOrd="1" destOrd="0" parTransId="{B9D58913-46BC-432B-86A7-BFD077BB8BCE}" sibTransId="{CC294BC6-7886-49AD-88B0-B4164167172B}"/>
    <dgm:cxn modelId="{EF9207F3-D5CC-4F17-9B9F-674860090D83}" type="presParOf" srcId="{C63D85BC-ED0E-48D5-9C49-118AF20762F8}" destId="{AF9A8E75-F11C-41CE-A510-C8740A2C762D}" srcOrd="0" destOrd="0" presId="urn:microsoft.com/office/officeart/2008/layout/LinedList"/>
    <dgm:cxn modelId="{47882E30-DDB7-44B4-A563-6EF750408DFB}" type="presParOf" srcId="{C63D85BC-ED0E-48D5-9C49-118AF20762F8}" destId="{22A85354-D299-4829-A106-FE1CDEEFBE5A}" srcOrd="1" destOrd="0" presId="urn:microsoft.com/office/officeart/2008/layout/LinedList"/>
    <dgm:cxn modelId="{FA8C3FA3-A833-4D3B-A36E-1B5E4458B61F}" type="presParOf" srcId="{22A85354-D299-4829-A106-FE1CDEEFBE5A}" destId="{0CF7BFDB-6345-487D-AD34-1F63D52D357F}" srcOrd="0" destOrd="0" presId="urn:microsoft.com/office/officeart/2008/layout/LinedList"/>
    <dgm:cxn modelId="{74C25684-D820-4414-AB38-8895680983FD}" type="presParOf" srcId="{22A85354-D299-4829-A106-FE1CDEEFBE5A}" destId="{172687E0-2CDC-4F9B-95B8-52B39B4DD1E2}" srcOrd="1" destOrd="0" presId="urn:microsoft.com/office/officeart/2008/layout/LinedList"/>
    <dgm:cxn modelId="{9B3AD62F-061C-49E6-83E9-E27807E0E74D}" type="presParOf" srcId="{172687E0-2CDC-4F9B-95B8-52B39B4DD1E2}" destId="{7FD9D45C-18D4-4F17-8516-207A7C71B3EC}" srcOrd="0" destOrd="0" presId="urn:microsoft.com/office/officeart/2008/layout/LinedList"/>
    <dgm:cxn modelId="{E739FFF3-A01A-4909-AAEE-E72F76C9BAF0}" type="presParOf" srcId="{172687E0-2CDC-4F9B-95B8-52B39B4DD1E2}" destId="{DC5521FF-C5DA-4C63-9E8D-C163D2C8771A}" srcOrd="1" destOrd="0" presId="urn:microsoft.com/office/officeart/2008/layout/LinedList"/>
    <dgm:cxn modelId="{8B01A82E-08F1-43C9-820F-FDC842F2A37D}" type="presParOf" srcId="{DC5521FF-C5DA-4C63-9E8D-C163D2C8771A}" destId="{1749FAF6-194C-433B-9784-459F6996293B}" srcOrd="0" destOrd="0" presId="urn:microsoft.com/office/officeart/2008/layout/LinedList"/>
    <dgm:cxn modelId="{C33DCB74-AB10-4976-BED7-84D920838BA4}" type="presParOf" srcId="{DC5521FF-C5DA-4C63-9E8D-C163D2C8771A}" destId="{3C9C7698-8D45-4AC7-A792-19E54E61CAFA}" srcOrd="1" destOrd="0" presId="urn:microsoft.com/office/officeart/2008/layout/LinedList"/>
    <dgm:cxn modelId="{A719A7AC-8287-49F0-8BB8-98C68E33E0C3}" type="presParOf" srcId="{DC5521FF-C5DA-4C63-9E8D-C163D2C8771A}" destId="{1919E22B-CB29-4A9A-9177-8B2F70E328BB}" srcOrd="2" destOrd="0" presId="urn:microsoft.com/office/officeart/2008/layout/LinedList"/>
    <dgm:cxn modelId="{B8F5548A-70A0-48D9-823C-9B0A3871103F}" type="presParOf" srcId="{172687E0-2CDC-4F9B-95B8-52B39B4DD1E2}" destId="{FF43620D-3255-4D9F-9799-DDE4D08B9369}" srcOrd="2" destOrd="0" presId="urn:microsoft.com/office/officeart/2008/layout/LinedList"/>
    <dgm:cxn modelId="{1F46F585-E5E2-411F-945B-64883BDD796B}" type="presParOf" srcId="{172687E0-2CDC-4F9B-95B8-52B39B4DD1E2}" destId="{115EA5C8-8EDD-4970-8F6B-81FC154BC3CD}" srcOrd="3" destOrd="0" presId="urn:microsoft.com/office/officeart/2008/layout/LinedList"/>
    <dgm:cxn modelId="{268EFF84-147F-4C5C-ADE4-6283E4C21AAD}" type="presParOf" srcId="{C63D85BC-ED0E-48D5-9C49-118AF20762F8}" destId="{FA5B7C67-591E-4EAA-AD87-4BFFE589E118}" srcOrd="2" destOrd="0" presId="urn:microsoft.com/office/officeart/2008/layout/LinedList"/>
    <dgm:cxn modelId="{92548470-0BD3-4FF9-8948-E3C2EE6B7B0C}" type="presParOf" srcId="{C63D85BC-ED0E-48D5-9C49-118AF20762F8}" destId="{165CAED3-48E6-495D-B28A-F272B6BAF70F}" srcOrd="3" destOrd="0" presId="urn:microsoft.com/office/officeart/2008/layout/LinedList"/>
    <dgm:cxn modelId="{1CDDC4C8-95CD-4859-AA26-7A83F71089B0}" type="presParOf" srcId="{165CAED3-48E6-495D-B28A-F272B6BAF70F}" destId="{8D8399FD-B5CD-4E46-AEA5-4439FA9AF25B}" srcOrd="0" destOrd="0" presId="urn:microsoft.com/office/officeart/2008/layout/LinedList"/>
    <dgm:cxn modelId="{8C5DAF29-74CA-46D4-B661-4043B745BDBD}" type="presParOf" srcId="{165CAED3-48E6-495D-B28A-F272B6BAF70F}" destId="{26BC3CE1-C85A-4529-93B6-1DD8041EEB85}" srcOrd="1" destOrd="0" presId="urn:microsoft.com/office/officeart/2008/layout/LinedList"/>
    <dgm:cxn modelId="{CC89AEC6-21B0-4FA1-991F-E22244011B00}" type="presParOf" srcId="{26BC3CE1-C85A-4529-93B6-1DD8041EEB85}" destId="{161B8A8B-68DC-4660-A0D4-11031C5127D5}" srcOrd="0" destOrd="0" presId="urn:microsoft.com/office/officeart/2008/layout/LinedList"/>
    <dgm:cxn modelId="{BF93BA0B-7934-4703-8993-C9487179F94F}" type="presParOf" srcId="{26BC3CE1-C85A-4529-93B6-1DD8041EEB85}" destId="{AECFA8E3-FAE4-4FBC-8F20-CDEBC88514A0}" srcOrd="1" destOrd="0" presId="urn:microsoft.com/office/officeart/2008/layout/LinedList"/>
    <dgm:cxn modelId="{A9167766-0C17-48A5-A215-B718C5387553}" type="presParOf" srcId="{AECFA8E3-FAE4-4FBC-8F20-CDEBC88514A0}" destId="{BF505852-3DB9-4B39-875C-B2EAF6E09143}" srcOrd="0" destOrd="0" presId="urn:microsoft.com/office/officeart/2008/layout/LinedList"/>
    <dgm:cxn modelId="{664BB783-16A7-46A7-987F-F0C336B90700}" type="presParOf" srcId="{AECFA8E3-FAE4-4FBC-8F20-CDEBC88514A0}" destId="{3F7D4512-611B-47C2-8603-3DEF12324CD2}" srcOrd="1" destOrd="0" presId="urn:microsoft.com/office/officeart/2008/layout/LinedList"/>
    <dgm:cxn modelId="{7A842BF7-B9C1-4C03-9E9B-422FAB394319}" type="presParOf" srcId="{AECFA8E3-FAE4-4FBC-8F20-CDEBC88514A0}" destId="{4E6D9932-8281-444D-AFF2-15FC149062B2}" srcOrd="2" destOrd="0" presId="urn:microsoft.com/office/officeart/2008/layout/LinedList"/>
    <dgm:cxn modelId="{62DFA401-5784-414D-9D23-906469FE1DAD}" type="presParOf" srcId="{26BC3CE1-C85A-4529-93B6-1DD8041EEB85}" destId="{2A3FACBF-B617-4B70-9480-F77EB29CC334}" srcOrd="2" destOrd="0" presId="urn:microsoft.com/office/officeart/2008/layout/LinedList"/>
    <dgm:cxn modelId="{7728AF4C-95F3-43DC-BA6C-970D2A1260DD}" type="presParOf" srcId="{26BC3CE1-C85A-4529-93B6-1DD8041EEB85}" destId="{4BA98CBD-13C1-49C9-B4F5-706A39027CEB}" srcOrd="3" destOrd="0" presId="urn:microsoft.com/office/officeart/2008/layout/LinedList"/>
    <dgm:cxn modelId="{0ABA5679-1627-4EE9-B110-6459E47ADD69}" type="presParOf" srcId="{26BC3CE1-C85A-4529-93B6-1DD8041EEB85}" destId="{87068CFE-CF56-4B50-8250-FD8CB934E3C9}" srcOrd="4" destOrd="0" presId="urn:microsoft.com/office/officeart/2008/layout/LinedList"/>
    <dgm:cxn modelId="{375D9CDA-7254-448F-9EE3-21497624128B}" type="presParOf" srcId="{87068CFE-CF56-4B50-8250-FD8CB934E3C9}" destId="{2E7695E1-9FB1-485E-9FC6-9C64501BBC93}" srcOrd="0" destOrd="0" presId="urn:microsoft.com/office/officeart/2008/layout/LinedList"/>
    <dgm:cxn modelId="{0685C171-4871-4E07-9E6A-F5F8606F2624}" type="presParOf" srcId="{87068CFE-CF56-4B50-8250-FD8CB934E3C9}" destId="{FF6A736E-C877-462B-9B8B-E3708ED73586}" srcOrd="1" destOrd="0" presId="urn:microsoft.com/office/officeart/2008/layout/LinedList"/>
    <dgm:cxn modelId="{A15C9EB3-4EA8-45EE-A782-58323AF2410C}" type="presParOf" srcId="{87068CFE-CF56-4B50-8250-FD8CB934E3C9}" destId="{3C183EB8-0CA2-4BBA-876F-B95758F54B61}" srcOrd="2" destOrd="0" presId="urn:microsoft.com/office/officeart/2008/layout/LinedList"/>
    <dgm:cxn modelId="{7C1E3E5F-B71E-4450-8213-05E09911B225}" type="presParOf" srcId="{26BC3CE1-C85A-4529-93B6-1DD8041EEB85}" destId="{2B7998F9-1BBC-4FE0-BFC4-DBEDA9D4A94D}" srcOrd="5" destOrd="0" presId="urn:microsoft.com/office/officeart/2008/layout/LinedList"/>
    <dgm:cxn modelId="{B27BC6F8-410D-4707-8007-3216980C6B2C}" type="presParOf" srcId="{26BC3CE1-C85A-4529-93B6-1DD8041EEB85}" destId="{97F007F1-15EC-4343-B756-D1FD918FD3F0}" srcOrd="6" destOrd="0" presId="urn:microsoft.com/office/officeart/2008/layout/LinedList"/>
    <dgm:cxn modelId="{31AD89B3-58FB-44A6-9F76-1DE2548898ED}" type="presParOf" srcId="{26BC3CE1-C85A-4529-93B6-1DD8041EEB85}" destId="{BE85B8E9-1FD5-4DFA-A3D0-A8167A5509D0}" srcOrd="7" destOrd="0" presId="urn:microsoft.com/office/officeart/2008/layout/LinedList"/>
    <dgm:cxn modelId="{FCCEB4D0-43D0-4524-8363-E884776F602E}" type="presParOf" srcId="{BE85B8E9-1FD5-4DFA-A3D0-A8167A5509D0}" destId="{B77767E2-FA42-4055-8114-D19EF7727B01}" srcOrd="0" destOrd="0" presId="urn:microsoft.com/office/officeart/2008/layout/LinedList"/>
    <dgm:cxn modelId="{CE605038-7A2B-4ABB-B7E0-03B223F2972D}" type="presParOf" srcId="{BE85B8E9-1FD5-4DFA-A3D0-A8167A5509D0}" destId="{54C62CEC-FCE2-4678-9EFC-D0F3E7AC0845}" srcOrd="1" destOrd="0" presId="urn:microsoft.com/office/officeart/2008/layout/LinedList"/>
    <dgm:cxn modelId="{38852FA1-9E56-4922-A158-027A4825BC11}" type="presParOf" srcId="{BE85B8E9-1FD5-4DFA-A3D0-A8167A5509D0}" destId="{462E4725-57C4-4F67-A926-943DCC5B5720}" srcOrd="2" destOrd="0" presId="urn:microsoft.com/office/officeart/2008/layout/LinedList"/>
    <dgm:cxn modelId="{7A75A565-5339-413F-A1B4-BB90B84C32CF}" type="presParOf" srcId="{26BC3CE1-C85A-4529-93B6-1DD8041EEB85}" destId="{0A0D43E8-EC92-409B-9FF5-FDC9DA71CB30}" srcOrd="8" destOrd="0" presId="urn:microsoft.com/office/officeart/2008/layout/LinedList"/>
    <dgm:cxn modelId="{96C5DB78-5633-4C19-AF7D-567C85BFCD52}" type="presParOf" srcId="{26BC3CE1-C85A-4529-93B6-1DD8041EEB85}" destId="{08D50F84-6E75-4C0D-9B19-389A220F5ECD}" srcOrd="9" destOrd="0" presId="urn:microsoft.com/office/officeart/2008/layout/LinedList"/>
    <dgm:cxn modelId="{52F10B7E-0045-4F91-BBE2-A144EAAAF405}" type="presParOf" srcId="{26BC3CE1-C85A-4529-93B6-1DD8041EEB85}" destId="{6CB57551-D267-45E9-8B7F-73F9601A431B}" srcOrd="10" destOrd="0" presId="urn:microsoft.com/office/officeart/2008/layout/LinedList"/>
    <dgm:cxn modelId="{07FAF6E1-DA76-4C0F-A8A8-0CE8B69D37ED}" type="presParOf" srcId="{6CB57551-D267-45E9-8B7F-73F9601A431B}" destId="{EBF4BAD9-7DC6-4BBB-862E-B59DFA417769}" srcOrd="0" destOrd="0" presId="urn:microsoft.com/office/officeart/2008/layout/LinedList"/>
    <dgm:cxn modelId="{C77A4CE5-F5BC-4844-A8DF-4092D32C4CE0}" type="presParOf" srcId="{6CB57551-D267-45E9-8B7F-73F9601A431B}" destId="{D6E28253-CAA0-44A6-AAEA-D3ED917AD93B}" srcOrd="1" destOrd="0" presId="urn:microsoft.com/office/officeart/2008/layout/LinedList"/>
    <dgm:cxn modelId="{736DC266-268D-4D10-B30A-7B3F2BFA0594}" type="presParOf" srcId="{6CB57551-D267-45E9-8B7F-73F9601A431B}" destId="{1C192C5E-F51E-41B5-AD04-743F874FD551}" srcOrd="2" destOrd="0" presId="urn:microsoft.com/office/officeart/2008/layout/LinedList"/>
    <dgm:cxn modelId="{334AF32A-0891-4D0A-9F22-7F8BA75552FE}" type="presParOf" srcId="{26BC3CE1-C85A-4529-93B6-1DD8041EEB85}" destId="{33A43859-B0FD-4D14-BECC-80B2D5194B57}" srcOrd="11" destOrd="0" presId="urn:microsoft.com/office/officeart/2008/layout/LinedList"/>
    <dgm:cxn modelId="{C91DE922-7B0B-43A7-9E50-8719B0D3B225}" type="presParOf" srcId="{26BC3CE1-C85A-4529-93B6-1DD8041EEB85}" destId="{BDFE3D27-819A-49EC-9D23-6BE2A40DB24B}" srcOrd="12" destOrd="0" presId="urn:microsoft.com/office/officeart/2008/layout/LinedList"/>
    <dgm:cxn modelId="{7E2D9C82-D434-4058-8D3D-2CC3B721AFF4}" type="presParOf" srcId="{C63D85BC-ED0E-48D5-9C49-118AF20762F8}" destId="{BA66B586-04DA-4BFA-9424-01723B1F2A0B}" srcOrd="4" destOrd="0" presId="urn:microsoft.com/office/officeart/2008/layout/LinedList"/>
    <dgm:cxn modelId="{E6255BFF-5F7D-4473-B244-38E0D8BD1A17}" type="presParOf" srcId="{C63D85BC-ED0E-48D5-9C49-118AF20762F8}" destId="{C9CB00D5-8B82-45EB-B3CA-65C03C41495F}" srcOrd="5" destOrd="0" presId="urn:microsoft.com/office/officeart/2008/layout/LinedList"/>
    <dgm:cxn modelId="{2CFAA849-6FCC-458C-A8D1-898AEB746BC2}" type="presParOf" srcId="{C9CB00D5-8B82-45EB-B3CA-65C03C41495F}" destId="{BD3F210A-E070-4677-BA68-E2C5AFF4787F}" srcOrd="0" destOrd="0" presId="urn:microsoft.com/office/officeart/2008/layout/LinedList"/>
    <dgm:cxn modelId="{D331A64B-4A3F-420C-9930-C029C0E318FC}" type="presParOf" srcId="{C9CB00D5-8B82-45EB-B3CA-65C03C41495F}" destId="{22B533E0-EDD0-4B52-8745-B059887A20E1}" srcOrd="1" destOrd="0" presId="urn:microsoft.com/office/officeart/2008/layout/LinedList"/>
    <dgm:cxn modelId="{8F750D27-593F-4520-8FE9-8B8C51BFC03D}" type="presParOf" srcId="{22B533E0-EDD0-4B52-8745-B059887A20E1}" destId="{A46DF840-3072-4E9E-BD3C-FE0D14BAF08A}" srcOrd="0" destOrd="0" presId="urn:microsoft.com/office/officeart/2008/layout/LinedList"/>
    <dgm:cxn modelId="{2BCF250C-BEE1-42FA-B71D-3CC4BD6CD98C}" type="presParOf" srcId="{22B533E0-EDD0-4B52-8745-B059887A20E1}" destId="{DD1FD3D7-3A8C-4601-B623-FFBD5CF58CEA}" srcOrd="1" destOrd="0" presId="urn:microsoft.com/office/officeart/2008/layout/LinedList"/>
    <dgm:cxn modelId="{54F46FA9-06D7-47B8-A5F5-1AAF0277EA42}" type="presParOf" srcId="{DD1FD3D7-3A8C-4601-B623-FFBD5CF58CEA}" destId="{ADDD10F5-72B6-49A1-8686-7055FD522EBA}" srcOrd="0" destOrd="0" presId="urn:microsoft.com/office/officeart/2008/layout/LinedList"/>
    <dgm:cxn modelId="{2B83358B-C286-46E6-80E6-DD2184720E21}" type="presParOf" srcId="{DD1FD3D7-3A8C-4601-B623-FFBD5CF58CEA}" destId="{420CDB6F-2784-4A75-A6A6-4ADDA47FE21F}" srcOrd="1" destOrd="0" presId="urn:microsoft.com/office/officeart/2008/layout/LinedList"/>
    <dgm:cxn modelId="{AF2561CA-2FC8-4E2F-93DF-F4FC38851145}" type="presParOf" srcId="{DD1FD3D7-3A8C-4601-B623-FFBD5CF58CEA}" destId="{23864BC9-5BE9-4938-A1D4-5F2B0B9BF837}" srcOrd="2" destOrd="0" presId="urn:microsoft.com/office/officeart/2008/layout/LinedList"/>
    <dgm:cxn modelId="{59D605BA-BCAE-47A0-B386-094AC7EB6ACC}" type="presParOf" srcId="{22B533E0-EDD0-4B52-8745-B059887A20E1}" destId="{3695124E-1F9D-4302-B64B-F76633F50BC2}" srcOrd="2" destOrd="0" presId="urn:microsoft.com/office/officeart/2008/layout/LinedList"/>
    <dgm:cxn modelId="{857B6E5C-A886-4E9A-865A-B4B580CA744D}" type="presParOf" srcId="{22B533E0-EDD0-4B52-8745-B059887A20E1}" destId="{0C0ACCC9-84FF-486D-8E9B-9A2A7C184015}" srcOrd="3" destOrd="0" presId="urn:microsoft.com/office/officeart/2008/layout/LinedList"/>
    <dgm:cxn modelId="{DC2E7261-C364-4B04-943F-742812C93998}" type="presParOf" srcId="{22B533E0-EDD0-4B52-8745-B059887A20E1}" destId="{A555F225-EFFC-4A6A-A8AC-59869EA0B0B0}" srcOrd="4" destOrd="0" presId="urn:microsoft.com/office/officeart/2008/layout/LinedList"/>
    <dgm:cxn modelId="{14A510E1-4A09-44D5-8CB5-E7D4980DD6DB}" type="presParOf" srcId="{A555F225-EFFC-4A6A-A8AC-59869EA0B0B0}" destId="{2E225328-56A8-4FF4-BFC5-43BDC3B2BD87}" srcOrd="0" destOrd="0" presId="urn:microsoft.com/office/officeart/2008/layout/LinedList"/>
    <dgm:cxn modelId="{5A345B98-50D7-41D5-893B-FE2E56A7F1CB}" type="presParOf" srcId="{A555F225-EFFC-4A6A-A8AC-59869EA0B0B0}" destId="{EAA7697C-7A5C-400B-BFEE-65A8804721B6}" srcOrd="1" destOrd="0" presId="urn:microsoft.com/office/officeart/2008/layout/LinedList"/>
    <dgm:cxn modelId="{4565DFFA-2BA1-4E1E-A9FC-E2FA3FE572F5}" type="presParOf" srcId="{A555F225-EFFC-4A6A-A8AC-59869EA0B0B0}" destId="{37722556-B676-4356-B509-7955CF1C6D16}" srcOrd="2" destOrd="0" presId="urn:microsoft.com/office/officeart/2008/layout/LinedList"/>
    <dgm:cxn modelId="{5F987753-8CA4-451A-86BA-80379AA5E72A}" type="presParOf" srcId="{22B533E0-EDD0-4B52-8745-B059887A20E1}" destId="{061C5423-AE59-41C9-90E9-EB7D99AC45E1}" srcOrd="5" destOrd="0" presId="urn:microsoft.com/office/officeart/2008/layout/LinedList"/>
    <dgm:cxn modelId="{C907B801-CA54-47B0-97F0-16BEFC1043E8}" type="presParOf" srcId="{22B533E0-EDD0-4B52-8745-B059887A20E1}" destId="{0518AEFC-7061-449F-9343-6EA3822E19E6}" srcOrd="6" destOrd="0" presId="urn:microsoft.com/office/officeart/2008/layout/LinedList"/>
    <dgm:cxn modelId="{20CD1520-62AB-4C5B-80E3-CEEA6B41FDB4}" type="presParOf" srcId="{22B533E0-EDD0-4B52-8745-B059887A20E1}" destId="{5BFE1E48-CF1A-407E-8F50-2A2E920F6C47}" srcOrd="7" destOrd="0" presId="urn:microsoft.com/office/officeart/2008/layout/LinedList"/>
    <dgm:cxn modelId="{B9F94ACE-C615-4C2B-B0A7-1C76FCD32CBE}" type="presParOf" srcId="{5BFE1E48-CF1A-407E-8F50-2A2E920F6C47}" destId="{BD896DB7-3AA8-47EB-A21B-32F2A6CFED02}" srcOrd="0" destOrd="0" presId="urn:microsoft.com/office/officeart/2008/layout/LinedList"/>
    <dgm:cxn modelId="{7DFC8D78-A74C-4FA7-A4AB-251A9EDD9C01}" type="presParOf" srcId="{5BFE1E48-CF1A-407E-8F50-2A2E920F6C47}" destId="{8C1223C1-4048-4737-89A1-310290345302}" srcOrd="1" destOrd="0" presId="urn:microsoft.com/office/officeart/2008/layout/LinedList"/>
    <dgm:cxn modelId="{1F448320-1711-435B-B648-EEE030C068AB}" type="presParOf" srcId="{5BFE1E48-CF1A-407E-8F50-2A2E920F6C47}" destId="{8CB092FB-40D5-44FE-A118-274830529595}" srcOrd="2" destOrd="0" presId="urn:microsoft.com/office/officeart/2008/layout/LinedList"/>
    <dgm:cxn modelId="{2AFD88D7-6809-444D-9FF1-46C828C26DC9}" type="presParOf" srcId="{22B533E0-EDD0-4B52-8745-B059887A20E1}" destId="{5F12CED7-3B17-4C03-A485-E86E59F85F8F}" srcOrd="8" destOrd="0" presId="urn:microsoft.com/office/officeart/2008/layout/LinedList"/>
    <dgm:cxn modelId="{201F152F-42FE-4E18-A871-B11A1EED133C}" type="presParOf" srcId="{22B533E0-EDD0-4B52-8745-B059887A20E1}" destId="{28B2B768-E4EC-415B-B8DF-18351BA496B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A8E75-F11C-41CE-A510-C8740A2C762D}">
      <dsp:nvSpPr>
        <dsp:cNvPr id="0" name=""/>
        <dsp:cNvSpPr/>
      </dsp:nvSpPr>
      <dsp:spPr>
        <a:xfrm>
          <a:off x="0" y="3348"/>
          <a:ext cx="914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F7BFDB-6345-487D-AD34-1F63D52D357F}">
      <dsp:nvSpPr>
        <dsp:cNvPr id="0" name=""/>
        <dsp:cNvSpPr/>
      </dsp:nvSpPr>
      <dsp:spPr>
        <a:xfrm>
          <a:off x="0" y="3348"/>
          <a:ext cx="1828800" cy="228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</a:t>
          </a:r>
          <a:endParaRPr lang="ko-KR" altLang="en-US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348"/>
        <a:ext cx="1828800" cy="2283767"/>
      </dsp:txXfrm>
    </dsp:sp>
    <dsp:sp modelId="{3C9C7698-8D45-4AC7-A792-19E54E61CAFA}">
      <dsp:nvSpPr>
        <dsp:cNvPr id="0" name=""/>
        <dsp:cNvSpPr/>
      </dsp:nvSpPr>
      <dsp:spPr>
        <a:xfrm>
          <a:off x="1965960" y="107054"/>
          <a:ext cx="7178040" cy="2074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저주파 알람 밴드 홍보 및 판매</a:t>
          </a:r>
        </a:p>
      </dsp:txBody>
      <dsp:txXfrm>
        <a:off x="1965960" y="107054"/>
        <a:ext cx="7178040" cy="2074124"/>
      </dsp:txXfrm>
    </dsp:sp>
    <dsp:sp modelId="{FF43620D-3255-4D9F-9799-DDE4D08B9369}">
      <dsp:nvSpPr>
        <dsp:cNvPr id="0" name=""/>
        <dsp:cNvSpPr/>
      </dsp:nvSpPr>
      <dsp:spPr>
        <a:xfrm>
          <a:off x="1828800" y="2181179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B7C67-591E-4EAA-AD87-4BFFE589E118}">
      <dsp:nvSpPr>
        <dsp:cNvPr id="0" name=""/>
        <dsp:cNvSpPr/>
      </dsp:nvSpPr>
      <dsp:spPr>
        <a:xfrm>
          <a:off x="0" y="2287116"/>
          <a:ext cx="9144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8399FD-B5CD-4E46-AEA5-4439FA9AF25B}">
      <dsp:nvSpPr>
        <dsp:cNvPr id="0" name=""/>
        <dsp:cNvSpPr/>
      </dsp:nvSpPr>
      <dsp:spPr>
        <a:xfrm>
          <a:off x="0" y="2287116"/>
          <a:ext cx="1828800" cy="228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Android</a:t>
          </a:r>
          <a:endParaRPr lang="ko-KR" altLang="en-US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287116"/>
        <a:ext cx="1828800" cy="2283767"/>
      </dsp:txXfrm>
    </dsp:sp>
    <dsp:sp modelId="{3F7D4512-611B-47C2-8603-3DEF12324CD2}">
      <dsp:nvSpPr>
        <dsp:cNvPr id="0" name=""/>
        <dsp:cNvSpPr/>
      </dsp:nvSpPr>
      <dsp:spPr>
        <a:xfrm>
          <a:off x="1965960" y="2313962"/>
          <a:ext cx="7178040" cy="536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실시간 도로교통 상황에 따른 최적의 버스노선 안내</a:t>
          </a:r>
        </a:p>
      </dsp:txBody>
      <dsp:txXfrm>
        <a:off x="1965960" y="2313962"/>
        <a:ext cx="7178040" cy="536930"/>
      </dsp:txXfrm>
    </dsp:sp>
    <dsp:sp modelId="{2A3FACBF-B617-4B70-9480-F77EB29CC334}">
      <dsp:nvSpPr>
        <dsp:cNvPr id="0" name=""/>
        <dsp:cNvSpPr/>
      </dsp:nvSpPr>
      <dsp:spPr>
        <a:xfrm>
          <a:off x="1828800" y="2850893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A736E-C877-462B-9B8B-E3708ED73586}">
      <dsp:nvSpPr>
        <dsp:cNvPr id="0" name=""/>
        <dsp:cNvSpPr/>
      </dsp:nvSpPr>
      <dsp:spPr>
        <a:xfrm>
          <a:off x="1965960" y="2877739"/>
          <a:ext cx="7178040" cy="536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출퇴근</a:t>
          </a:r>
          <a:r>
            <a:rPr lang="en-US" altLang="ko-KR" sz="1900" b="0" kern="1200" dirty="0"/>
            <a:t>/</a:t>
          </a:r>
          <a:r>
            <a:rPr lang="ko-KR" altLang="en-US" sz="1900" b="0" kern="1200" dirty="0"/>
            <a:t>통학 시간 내가 타야 할 버스 도착정보를 알림</a:t>
          </a:r>
        </a:p>
      </dsp:txBody>
      <dsp:txXfrm>
        <a:off x="1965960" y="2877739"/>
        <a:ext cx="7178040" cy="536930"/>
      </dsp:txXfrm>
    </dsp:sp>
    <dsp:sp modelId="{2B7998F9-1BBC-4FE0-BFC4-DBEDA9D4A94D}">
      <dsp:nvSpPr>
        <dsp:cNvPr id="0" name=""/>
        <dsp:cNvSpPr/>
      </dsp:nvSpPr>
      <dsp:spPr>
        <a:xfrm>
          <a:off x="1828800" y="3414670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62CEC-FCE2-4678-9EFC-D0F3E7AC0845}">
      <dsp:nvSpPr>
        <dsp:cNvPr id="0" name=""/>
        <dsp:cNvSpPr/>
      </dsp:nvSpPr>
      <dsp:spPr>
        <a:xfrm>
          <a:off x="1965960" y="3441517"/>
          <a:ext cx="7178040" cy="536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정류장 주변 공공 화장실 위치 확인</a:t>
          </a:r>
        </a:p>
      </dsp:txBody>
      <dsp:txXfrm>
        <a:off x="1965960" y="3441517"/>
        <a:ext cx="7178040" cy="536930"/>
      </dsp:txXfrm>
    </dsp:sp>
    <dsp:sp modelId="{0A0D43E8-EC92-409B-9FF5-FDC9DA71CB30}">
      <dsp:nvSpPr>
        <dsp:cNvPr id="0" name=""/>
        <dsp:cNvSpPr/>
      </dsp:nvSpPr>
      <dsp:spPr>
        <a:xfrm>
          <a:off x="1828800" y="3978447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28253-CAA0-44A6-AAEA-D3ED917AD93B}">
      <dsp:nvSpPr>
        <dsp:cNvPr id="0" name=""/>
        <dsp:cNvSpPr/>
      </dsp:nvSpPr>
      <dsp:spPr>
        <a:xfrm>
          <a:off x="1965960" y="4005294"/>
          <a:ext cx="7178040" cy="536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출퇴근길 이 노래 어때요</a:t>
          </a:r>
          <a:r>
            <a:rPr lang="en-US" altLang="ko-KR" sz="1900" b="0" kern="1200" dirty="0"/>
            <a:t>? : </a:t>
          </a:r>
          <a:r>
            <a:rPr lang="ko-KR" altLang="en-US" sz="1900" b="0" kern="1200" dirty="0"/>
            <a:t>장르별 추천해주는 오늘의 노래</a:t>
          </a:r>
        </a:p>
      </dsp:txBody>
      <dsp:txXfrm>
        <a:off x="1965960" y="4005294"/>
        <a:ext cx="7178040" cy="536930"/>
      </dsp:txXfrm>
    </dsp:sp>
    <dsp:sp modelId="{33A43859-B0FD-4D14-BECC-80B2D5194B57}">
      <dsp:nvSpPr>
        <dsp:cNvPr id="0" name=""/>
        <dsp:cNvSpPr/>
      </dsp:nvSpPr>
      <dsp:spPr>
        <a:xfrm>
          <a:off x="1828800" y="4542225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6B586-04DA-4BFA-9424-01723B1F2A0B}">
      <dsp:nvSpPr>
        <dsp:cNvPr id="0" name=""/>
        <dsp:cNvSpPr/>
      </dsp:nvSpPr>
      <dsp:spPr>
        <a:xfrm>
          <a:off x="0" y="4570883"/>
          <a:ext cx="91440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3F210A-E070-4677-BA68-E2C5AFF4787F}">
      <dsp:nvSpPr>
        <dsp:cNvPr id="0" name=""/>
        <dsp:cNvSpPr/>
      </dsp:nvSpPr>
      <dsp:spPr>
        <a:xfrm>
          <a:off x="0" y="4570883"/>
          <a:ext cx="1828800" cy="2283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IoT</a:t>
          </a:r>
          <a:endParaRPr lang="ko-KR" altLang="en-US" sz="3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570883"/>
        <a:ext cx="1828800" cy="2283767"/>
      </dsp:txXfrm>
    </dsp:sp>
    <dsp:sp modelId="{420CDB6F-2784-4A75-A6A6-4ADDA47FE21F}">
      <dsp:nvSpPr>
        <dsp:cNvPr id="0" name=""/>
        <dsp:cNvSpPr/>
      </dsp:nvSpPr>
      <dsp:spPr>
        <a:xfrm>
          <a:off x="1965960" y="4606567"/>
          <a:ext cx="7178040" cy="7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저주파 알람 밴드 </a:t>
          </a:r>
          <a:r>
            <a:rPr lang="en-US" altLang="ko-KR" sz="1900" b="0" kern="1200" dirty="0"/>
            <a:t>(</a:t>
          </a:r>
          <a:r>
            <a:rPr lang="ko-KR" altLang="en-US" sz="1900" b="0" kern="1200" dirty="0"/>
            <a:t>스마트폰과 연동</a:t>
          </a:r>
          <a:r>
            <a:rPr lang="en-US" altLang="ko-KR" sz="1900" b="0" kern="1200" dirty="0"/>
            <a:t>)</a:t>
          </a:r>
          <a:endParaRPr lang="ko-KR" altLang="en-US" sz="1900" b="0" kern="1200" dirty="0"/>
        </a:p>
      </dsp:txBody>
      <dsp:txXfrm>
        <a:off x="1965960" y="4606567"/>
        <a:ext cx="7178040" cy="713677"/>
      </dsp:txXfrm>
    </dsp:sp>
    <dsp:sp modelId="{3695124E-1F9D-4302-B64B-F76633F50BC2}">
      <dsp:nvSpPr>
        <dsp:cNvPr id="0" name=""/>
        <dsp:cNvSpPr/>
      </dsp:nvSpPr>
      <dsp:spPr>
        <a:xfrm>
          <a:off x="1828800" y="5320245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7697C-7A5C-400B-BFEE-65A8804721B6}">
      <dsp:nvSpPr>
        <dsp:cNvPr id="0" name=""/>
        <dsp:cNvSpPr/>
      </dsp:nvSpPr>
      <dsp:spPr>
        <a:xfrm>
          <a:off x="1965960" y="5355928"/>
          <a:ext cx="7178040" cy="7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사용자의 위치에 기반한 저주파 알람</a:t>
          </a:r>
          <a:r>
            <a:rPr lang="en-US" altLang="ko-KR" sz="1900" b="0" kern="1200" dirty="0"/>
            <a:t>, </a:t>
          </a:r>
          <a:r>
            <a:rPr lang="ko-KR" altLang="en-US" sz="1900" b="0" kern="1200" dirty="0"/>
            <a:t>시간 알람 설정 가능</a:t>
          </a:r>
        </a:p>
      </dsp:txBody>
      <dsp:txXfrm>
        <a:off x="1965960" y="5355928"/>
        <a:ext cx="7178040" cy="713677"/>
      </dsp:txXfrm>
    </dsp:sp>
    <dsp:sp modelId="{061C5423-AE59-41C9-90E9-EB7D99AC45E1}">
      <dsp:nvSpPr>
        <dsp:cNvPr id="0" name=""/>
        <dsp:cNvSpPr/>
      </dsp:nvSpPr>
      <dsp:spPr>
        <a:xfrm>
          <a:off x="1828800" y="6069606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223C1-4048-4737-89A1-310290345302}">
      <dsp:nvSpPr>
        <dsp:cNvPr id="0" name=""/>
        <dsp:cNvSpPr/>
      </dsp:nvSpPr>
      <dsp:spPr>
        <a:xfrm>
          <a:off x="1965960" y="6105290"/>
          <a:ext cx="7178040" cy="71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0" kern="1200" dirty="0"/>
            <a:t>사용자가 내려야할 정류장</a:t>
          </a:r>
          <a:r>
            <a:rPr lang="en-US" altLang="ko-KR" sz="1900" b="0" kern="1200" dirty="0"/>
            <a:t>/</a:t>
          </a:r>
          <a:r>
            <a:rPr lang="ko-KR" altLang="en-US" sz="1900" b="0" kern="1200" dirty="0"/>
            <a:t>역을 지나치지 않게 해준다</a:t>
          </a:r>
        </a:p>
      </dsp:txBody>
      <dsp:txXfrm>
        <a:off x="1965960" y="6105290"/>
        <a:ext cx="7178040" cy="713677"/>
      </dsp:txXfrm>
    </dsp:sp>
    <dsp:sp modelId="{5F12CED7-3B17-4C03-A485-E86E59F85F8F}">
      <dsp:nvSpPr>
        <dsp:cNvPr id="0" name=""/>
        <dsp:cNvSpPr/>
      </dsp:nvSpPr>
      <dsp:spPr>
        <a:xfrm>
          <a:off x="1828800" y="6818967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4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8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0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2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6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1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1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9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62A8-A2F5-492C-B4AF-5B44C301052B}" type="datetimeFigureOut">
              <a:rPr lang="ko-KR" altLang="en-US" smtClean="0"/>
              <a:t>2020-12-24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21BF1-BC68-4D2D-81FC-CAF5158C3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5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57589E-2B79-449C-8389-B18F3F6E3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1" t="2151" r="14573" b="168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E7E180-AFA7-4C8A-BBC4-E847F57433C7}"/>
              </a:ext>
            </a:extLst>
          </p:cNvPr>
          <p:cNvCxnSpPr>
            <a:cxnSpLocks/>
          </p:cNvCxnSpPr>
          <p:nvPr/>
        </p:nvCxnSpPr>
        <p:spPr>
          <a:xfrm>
            <a:off x="104273" y="1010653"/>
            <a:ext cx="872690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D3DBC4-5245-43EB-B0E0-BBBB8FD3122F}"/>
              </a:ext>
            </a:extLst>
          </p:cNvPr>
          <p:cNvCxnSpPr>
            <a:cxnSpLocks/>
          </p:cNvCxnSpPr>
          <p:nvPr/>
        </p:nvCxnSpPr>
        <p:spPr>
          <a:xfrm>
            <a:off x="104273" y="1524001"/>
            <a:ext cx="59355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A45B3A-71AE-4E10-917C-9AE52EDA18EF}"/>
              </a:ext>
            </a:extLst>
          </p:cNvPr>
          <p:cNvSpPr txBox="1"/>
          <p:nvPr/>
        </p:nvSpPr>
        <p:spPr>
          <a:xfrm>
            <a:off x="4078705" y="1894759"/>
            <a:ext cx="5065295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출퇴근에 이용하는 교통수단 </a:t>
            </a:r>
            <a:endParaRPr lang="en-US" altLang="ko-KR" sz="3000" dirty="0"/>
          </a:p>
          <a:p>
            <a:pPr algn="r"/>
            <a:r>
              <a:rPr lang="ko-KR" altLang="en-US" sz="3000" dirty="0"/>
              <a:t>◎ 버스</a:t>
            </a:r>
            <a:r>
              <a:rPr lang="en-US" altLang="ko-KR" sz="3000" dirty="0"/>
              <a:t>-</a:t>
            </a:r>
            <a:r>
              <a:rPr lang="ko-KR" altLang="en-US" sz="3000" dirty="0"/>
              <a:t>지하철 환승</a:t>
            </a:r>
            <a:r>
              <a:rPr lang="en-US" altLang="ko-KR" sz="3000" dirty="0"/>
              <a:t>(32.4%)</a:t>
            </a:r>
          </a:p>
          <a:p>
            <a:pPr algn="r"/>
            <a:r>
              <a:rPr lang="ko-KR" altLang="en-US" sz="3000" dirty="0"/>
              <a:t>◎ 지하철</a:t>
            </a:r>
            <a:r>
              <a:rPr lang="en-US" altLang="ko-KR" sz="3000" dirty="0"/>
              <a:t>(29.1%)</a:t>
            </a:r>
          </a:p>
          <a:p>
            <a:pPr algn="r"/>
            <a:r>
              <a:rPr lang="ko-KR" altLang="en-US" sz="3000" dirty="0"/>
              <a:t>◎ 버스</a:t>
            </a:r>
            <a:r>
              <a:rPr lang="en-US" altLang="ko-KR" sz="3000" dirty="0"/>
              <a:t>(19.6%)</a:t>
            </a:r>
          </a:p>
          <a:p>
            <a:pPr algn="r"/>
            <a:r>
              <a:rPr lang="ko-KR" altLang="en-US" sz="3000" dirty="0"/>
              <a:t>◎ 자가용</a:t>
            </a:r>
            <a:r>
              <a:rPr lang="en-US" altLang="ko-KR" sz="3000" dirty="0"/>
              <a:t>(10.0%)</a:t>
            </a:r>
            <a:r>
              <a:rPr lang="ko-KR" altLang="en-US" sz="3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D7C1E-F06E-42AB-BB59-A740EEA435B0}"/>
              </a:ext>
            </a:extLst>
          </p:cNvPr>
          <p:cNvSpPr txBox="1"/>
          <p:nvPr/>
        </p:nvSpPr>
        <p:spPr>
          <a:xfrm>
            <a:off x="3260559" y="1894758"/>
            <a:ext cx="5883441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/>
              <a:t>출퇴근길에 주로 무엇을 하나요</a:t>
            </a:r>
            <a:r>
              <a:rPr lang="en-US" altLang="ko-KR" sz="3000" dirty="0"/>
              <a:t>?</a:t>
            </a:r>
          </a:p>
          <a:p>
            <a:pPr algn="r"/>
            <a:r>
              <a:rPr lang="ko-KR" altLang="en-US" sz="3000" dirty="0"/>
              <a:t>◎</a:t>
            </a:r>
            <a:r>
              <a:rPr lang="en-US" altLang="ko-KR" sz="3000" dirty="0"/>
              <a:t> </a:t>
            </a:r>
            <a:r>
              <a:rPr lang="ko-KR" altLang="en-US" sz="3000" dirty="0"/>
              <a:t>음악감상</a:t>
            </a:r>
            <a:r>
              <a:rPr lang="en-US" altLang="ko-KR" sz="3000" dirty="0"/>
              <a:t>(56.3%)(</a:t>
            </a:r>
            <a:r>
              <a:rPr lang="ko-KR" altLang="en-US" sz="3000" dirty="0"/>
              <a:t>복수응답</a:t>
            </a:r>
            <a:r>
              <a:rPr lang="en-US" altLang="ko-KR" sz="3000" dirty="0"/>
              <a:t>)</a:t>
            </a:r>
            <a:r>
              <a:rPr lang="ko-KR" altLang="en-US" sz="3000" dirty="0"/>
              <a:t> </a:t>
            </a:r>
            <a:endParaRPr lang="en-US" altLang="ko-KR" sz="3000" dirty="0"/>
          </a:p>
          <a:p>
            <a:pPr algn="r"/>
            <a:r>
              <a:rPr lang="ko-KR" altLang="en-US" sz="3000" dirty="0"/>
              <a:t>◎ 모바일 메신저</a:t>
            </a:r>
            <a:r>
              <a:rPr lang="en-US" altLang="ko-KR" sz="3000" dirty="0"/>
              <a:t>·SNS(28.4%) </a:t>
            </a:r>
          </a:p>
          <a:p>
            <a:pPr algn="r"/>
            <a:r>
              <a:rPr lang="ko-KR" altLang="en-US" sz="3000" dirty="0"/>
              <a:t>◎ 잠자기</a:t>
            </a:r>
            <a:r>
              <a:rPr lang="en-US" altLang="ko-KR" sz="3000" dirty="0"/>
              <a:t>·</a:t>
            </a:r>
            <a:r>
              <a:rPr lang="ko-KR" altLang="en-US" sz="3000" dirty="0"/>
              <a:t>휴식</a:t>
            </a:r>
            <a:r>
              <a:rPr lang="en-US" altLang="ko-KR" sz="3000" dirty="0"/>
              <a:t>(28.0%)</a:t>
            </a:r>
          </a:p>
          <a:p>
            <a:pPr algn="r"/>
            <a:r>
              <a:rPr lang="ko-KR" altLang="en-US" sz="3000" dirty="0"/>
              <a:t>◎ 뉴스</a:t>
            </a:r>
            <a:r>
              <a:rPr lang="en-US" altLang="ko-KR" sz="3000" dirty="0"/>
              <a:t>·</a:t>
            </a:r>
            <a:r>
              <a:rPr lang="ko-KR" altLang="en-US" sz="3000" dirty="0"/>
              <a:t>콘텐츠</a:t>
            </a:r>
            <a:r>
              <a:rPr lang="en-US" altLang="ko-KR" sz="3000" dirty="0"/>
              <a:t>·</a:t>
            </a:r>
            <a:r>
              <a:rPr lang="ko-KR" altLang="en-US" sz="3000" dirty="0"/>
              <a:t>정보 검색</a:t>
            </a:r>
            <a:r>
              <a:rPr lang="en-US" altLang="ko-KR" sz="3000" dirty="0"/>
              <a:t>(23.8%)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91120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BA298D84-DF52-4EA3-900F-509C2AE66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" y="0"/>
            <a:ext cx="9137588" cy="6858000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7D8C536-6956-478A-9FE9-A32582F2AC4D}"/>
              </a:ext>
            </a:extLst>
          </p:cNvPr>
          <p:cNvSpPr/>
          <p:nvPr/>
        </p:nvSpPr>
        <p:spPr>
          <a:xfrm rot="12155610">
            <a:off x="3437855" y="4777229"/>
            <a:ext cx="2502941" cy="4075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BE8ED-BF58-4425-A9E8-6153DE15397A}"/>
              </a:ext>
            </a:extLst>
          </p:cNvPr>
          <p:cNvSpPr txBox="1"/>
          <p:nvPr/>
        </p:nvSpPr>
        <p:spPr>
          <a:xfrm>
            <a:off x="1121476" y="3804234"/>
            <a:ext cx="233412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747FD-1F27-4CC3-B597-63C571C5533F}"/>
              </a:ext>
            </a:extLst>
          </p:cNvPr>
          <p:cNvSpPr txBox="1"/>
          <p:nvPr/>
        </p:nvSpPr>
        <p:spPr>
          <a:xfrm>
            <a:off x="6091490" y="1135537"/>
            <a:ext cx="233412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집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56112D59-F382-4631-8BCC-E1D6EAECEB2F}"/>
              </a:ext>
            </a:extLst>
          </p:cNvPr>
          <p:cNvSpPr/>
          <p:nvPr/>
        </p:nvSpPr>
        <p:spPr>
          <a:xfrm rot="395029">
            <a:off x="4035423" y="1277683"/>
            <a:ext cx="2502941" cy="4075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81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창문, 실내이(가) 표시된 사진&#10;&#10;자동 생성된 설명">
            <a:extLst>
              <a:ext uri="{FF2B5EF4-FFF2-40B4-BE49-F238E27FC236}">
                <a16:creationId xmlns:a16="http://schemas.microsoft.com/office/drawing/2014/main" id="{59CBC425-9DF8-4B3A-8A8F-AC30F4CB2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/>
          <a:stretch/>
        </p:blipFill>
        <p:spPr>
          <a:xfrm>
            <a:off x="2" y="1"/>
            <a:ext cx="9143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464" t="-242" r="13536" b="2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D7C1E-F06E-42AB-BB59-A740EEA435B0}"/>
              </a:ext>
            </a:extLst>
          </p:cNvPr>
          <p:cNvSpPr txBox="1"/>
          <p:nvPr/>
        </p:nvSpPr>
        <p:spPr>
          <a:xfrm>
            <a:off x="3260559" y="3748496"/>
            <a:ext cx="5883441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 smtClean="0"/>
              <a:t>대중교통 이용 중 졸리는 이유</a:t>
            </a:r>
            <a:endParaRPr lang="en-US" altLang="ko-KR" sz="3000" dirty="0" smtClean="0"/>
          </a:p>
          <a:p>
            <a:pPr algn="r"/>
            <a:r>
              <a:rPr lang="ko-KR" altLang="en-US" sz="3000" dirty="0" smtClean="0"/>
              <a:t>잠이 </a:t>
            </a:r>
            <a:r>
              <a:rPr lang="ko-KR" altLang="en-US" sz="3000" dirty="0"/>
              <a:t>잘 오는 </a:t>
            </a:r>
            <a:r>
              <a:rPr lang="en-US" altLang="ko-KR" sz="3000" dirty="0" smtClean="0"/>
              <a:t>‘</a:t>
            </a:r>
            <a:r>
              <a:rPr lang="ko-KR" altLang="en-US" sz="3000" dirty="0" smtClean="0"/>
              <a:t>진동수</a:t>
            </a:r>
            <a:r>
              <a:rPr lang="en-US" altLang="ko-KR" sz="3000" dirty="0" smtClean="0"/>
              <a:t>’ </a:t>
            </a:r>
            <a:r>
              <a:rPr lang="ko-KR" altLang="en-US" sz="3000" dirty="0" smtClean="0"/>
              <a:t>때문</a:t>
            </a:r>
            <a:endParaRPr lang="en-US" altLang="ko-KR" sz="3000" dirty="0" smtClean="0"/>
          </a:p>
          <a:p>
            <a:pPr algn="r"/>
            <a:r>
              <a:rPr lang="ko-KR" altLang="en-US" sz="3000" dirty="0" smtClean="0"/>
              <a:t>밀폐된 공간에 사람이 몰리면서</a:t>
            </a:r>
            <a:endParaRPr lang="en-US" altLang="ko-KR" sz="3000" dirty="0" smtClean="0"/>
          </a:p>
          <a:p>
            <a:pPr algn="r"/>
            <a:r>
              <a:rPr lang="ko-KR" altLang="en-US" sz="3000" dirty="0"/>
              <a:t>이산화탄소량이 </a:t>
            </a:r>
            <a:r>
              <a:rPr lang="ko-KR" altLang="en-US" sz="3000" dirty="0" smtClean="0"/>
              <a:t>많아지는 </a:t>
            </a:r>
            <a:r>
              <a:rPr lang="ko-KR" altLang="en-US" sz="3000" dirty="0"/>
              <a:t>것도 졸음의 원인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456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CEBBA19-1B5E-4FEF-BDA8-F89E344F3ACA}"/>
              </a:ext>
            </a:extLst>
          </p:cNvPr>
          <p:cNvSpPr txBox="1"/>
          <p:nvPr/>
        </p:nvSpPr>
        <p:spPr>
          <a:xfrm>
            <a:off x="505326" y="2844224"/>
            <a:ext cx="8133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잠을 깨기 위한 노력</a:t>
            </a:r>
          </a:p>
        </p:txBody>
      </p:sp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E21C6905-D851-4F94-B22B-49490592B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2" r="1" b="6584"/>
          <a:stretch/>
        </p:blipFill>
        <p:spPr>
          <a:xfrm>
            <a:off x="3370077" y="243"/>
            <a:ext cx="577392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그림 7" descr="사람, 실내, 소년이(가) 표시된 사진&#10;&#10;자동 생성된 설명">
            <a:extLst>
              <a:ext uri="{FF2B5EF4-FFF2-40B4-BE49-F238E27FC236}">
                <a16:creationId xmlns:a16="http://schemas.microsoft.com/office/drawing/2014/main" id="{EFFB510F-35BC-4255-B751-2F2E8ABF4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r="3" b="3"/>
          <a:stretch/>
        </p:blipFill>
        <p:spPr>
          <a:xfrm>
            <a:off x="20" y="10"/>
            <a:ext cx="439482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그림 3" descr="텍스트, 남자, 사람, 선반이(가) 표시된 사진&#10;&#10;자동 생성된 설명">
            <a:extLst>
              <a:ext uri="{FF2B5EF4-FFF2-40B4-BE49-F238E27FC236}">
                <a16:creationId xmlns:a16="http://schemas.microsoft.com/office/drawing/2014/main" id="{0B5CD71B-15E0-463E-9E37-169C3F8A5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r="8701" b="-4"/>
          <a:stretch/>
        </p:blipFill>
        <p:spPr>
          <a:xfrm>
            <a:off x="4762566" y="3511295"/>
            <a:ext cx="4381434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88DEA9A-C50C-48E5-A87B-FEE3A888BC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361"/>
          <a:stretch/>
        </p:blipFill>
        <p:spPr>
          <a:xfrm>
            <a:off x="20" y="3511295"/>
            <a:ext cx="5773903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97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B856CCF0-5357-4527-A5AC-49D210550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6" r="6205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B8FD2064-C313-4BF1-9E40-75467E9B4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55357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75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155</Words>
  <Application>Microsoft Office PowerPoint</Application>
  <PresentationFormat>화면 슬라이드 쇼(4:3)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DONGHUN</dc:creator>
  <cp:lastModifiedBy>hanul</cp:lastModifiedBy>
  <cp:revision>9</cp:revision>
  <dcterms:created xsi:type="dcterms:W3CDTF">2020-12-23T14:37:11Z</dcterms:created>
  <dcterms:modified xsi:type="dcterms:W3CDTF">2020-12-24T05:12:41Z</dcterms:modified>
</cp:coreProperties>
</file>